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4"/>
    <p:sldMasterId id="2147483652" r:id="rId5"/>
    <p:sldMasterId id="2147483684" r:id="rId6"/>
  </p:sldMasterIdLst>
  <p:notesMasterIdLst>
    <p:notesMasterId r:id="rId67"/>
  </p:notesMasterIdLst>
  <p:handoutMasterIdLst>
    <p:handoutMasterId r:id="rId68"/>
  </p:handoutMasterIdLst>
  <p:sldIdLst>
    <p:sldId id="297" r:id="rId7"/>
    <p:sldId id="337" r:id="rId8"/>
    <p:sldId id="392" r:id="rId9"/>
    <p:sldId id="298" r:id="rId10"/>
    <p:sldId id="291" r:id="rId11"/>
    <p:sldId id="390" r:id="rId12"/>
    <p:sldId id="391" r:id="rId13"/>
    <p:sldId id="351" r:id="rId14"/>
    <p:sldId id="352" r:id="rId15"/>
    <p:sldId id="353" r:id="rId16"/>
    <p:sldId id="381" r:id="rId17"/>
    <p:sldId id="389" r:id="rId18"/>
    <p:sldId id="382" r:id="rId19"/>
    <p:sldId id="383" r:id="rId20"/>
    <p:sldId id="354" r:id="rId21"/>
    <p:sldId id="355" r:id="rId22"/>
    <p:sldId id="384" r:id="rId23"/>
    <p:sldId id="385" r:id="rId24"/>
    <p:sldId id="356" r:id="rId25"/>
    <p:sldId id="357" r:id="rId26"/>
    <p:sldId id="358" r:id="rId27"/>
    <p:sldId id="359" r:id="rId28"/>
    <p:sldId id="361" r:id="rId29"/>
    <p:sldId id="282" r:id="rId30"/>
    <p:sldId id="338" r:id="rId31"/>
    <p:sldId id="339" r:id="rId32"/>
    <p:sldId id="340" r:id="rId33"/>
    <p:sldId id="341" r:id="rId34"/>
    <p:sldId id="342" r:id="rId35"/>
    <p:sldId id="346" r:id="rId36"/>
    <p:sldId id="344" r:id="rId37"/>
    <p:sldId id="345" r:id="rId38"/>
    <p:sldId id="343" r:id="rId39"/>
    <p:sldId id="347" r:id="rId40"/>
    <p:sldId id="348" r:id="rId41"/>
    <p:sldId id="350" r:id="rId42"/>
    <p:sldId id="349" r:id="rId43"/>
    <p:sldId id="292"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80" r:id="rId62"/>
    <p:sldId id="379" r:id="rId63"/>
    <p:sldId id="386" r:id="rId64"/>
    <p:sldId id="387" r:id="rId65"/>
    <p:sldId id="388" r:id="rId6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D5EDF-599D-3872-ECBA-7AE946DECBBC}" v="2" dt="2024-10-29T09:12:11.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256"/>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 Manh Quang 20224116" userId="S::quang.tm224116@sis.hust.edu.vn::b6742eb7-defe-47c7-b25d-1ce37645c998" providerId="AD" clId="Web-{12EC93AB-666D-4D48-808B-F45EC47529A3}"/>
    <pc:docChg chg="sldOrd">
      <pc:chgData name="To Manh Quang 20224116" userId="S::quang.tm224116@sis.hust.edu.vn::b6742eb7-defe-47c7-b25d-1ce37645c998" providerId="AD" clId="Web-{12EC93AB-666D-4D48-808B-F45EC47529A3}" dt="2024-09-19T17:14:49.665" v="0"/>
      <pc:docMkLst>
        <pc:docMk/>
      </pc:docMkLst>
      <pc:sldChg chg="ord">
        <pc:chgData name="To Manh Quang 20224116" userId="S::quang.tm224116@sis.hust.edu.vn::b6742eb7-defe-47c7-b25d-1ce37645c998" providerId="AD" clId="Web-{12EC93AB-666D-4D48-808B-F45EC47529A3}" dt="2024-09-19T17:14:49.665" v="0"/>
        <pc:sldMkLst>
          <pc:docMk/>
          <pc:sldMk cId="3250898791" sldId="350"/>
        </pc:sldMkLst>
      </pc:sldChg>
    </pc:docChg>
  </pc:docChgLst>
  <pc:docChgLst>
    <pc:chgData name="Nguyen Viet Thanh 20211016" userId="S::thanh.nv211016@sis.hust.edu.vn::4b830ff9-1747-43ac-ba0c-1675fb9847ec" providerId="AD" clId="Web-{2D0FD473-1B3D-4E86-A1AA-535E74E68BC1}"/>
    <pc:docChg chg="delSld">
      <pc:chgData name="Nguyen Viet Thanh 20211016" userId="S::thanh.nv211016@sis.hust.edu.vn::4b830ff9-1747-43ac-ba0c-1675fb9847ec" providerId="AD" clId="Web-{2D0FD473-1B3D-4E86-A1AA-535E74E68BC1}" dt="2024-09-17T02:09:13.869" v="0"/>
      <pc:docMkLst>
        <pc:docMk/>
      </pc:docMkLst>
      <pc:sldChg chg="del">
        <pc:chgData name="Nguyen Viet Thanh 20211016" userId="S::thanh.nv211016@sis.hust.edu.vn::4b830ff9-1747-43ac-ba0c-1675fb9847ec" providerId="AD" clId="Web-{2D0FD473-1B3D-4E86-A1AA-535E74E68BC1}" dt="2024-09-17T02:09:13.869" v="0"/>
        <pc:sldMkLst>
          <pc:docMk/>
          <pc:sldMk cId="4032476198" sldId="256"/>
        </pc:sldMkLst>
      </pc:sldChg>
    </pc:docChg>
  </pc:docChgLst>
  <pc:docChgLst>
    <pc:chgData name="Nguyen Van Viet 20224200" userId="S::viet.nv224200@sis.hust.edu.vn::f63cfa3f-f15c-4dee-9e69-5cbcf6ffdbe6" providerId="AD" clId="Web-{0AFD0015-0A8C-4741-B76B-D97B39B00B3C}"/>
    <pc:docChg chg="addSld">
      <pc:chgData name="Nguyen Van Viet 20224200" userId="S::viet.nv224200@sis.hust.edu.vn::f63cfa3f-f15c-4dee-9e69-5cbcf6ffdbe6" providerId="AD" clId="Web-{0AFD0015-0A8C-4741-B76B-D97B39B00B3C}" dt="2024-10-25T13:34:44.582" v="0"/>
      <pc:docMkLst>
        <pc:docMk/>
      </pc:docMkLst>
      <pc:sldChg chg="new">
        <pc:chgData name="Nguyen Van Viet 20224200" userId="S::viet.nv224200@sis.hust.edu.vn::f63cfa3f-f15c-4dee-9e69-5cbcf6ffdbe6" providerId="AD" clId="Web-{0AFD0015-0A8C-4741-B76B-D97B39B00B3C}" dt="2024-10-25T13:34:44.582" v="0"/>
        <pc:sldMkLst>
          <pc:docMk/>
          <pc:sldMk cId="2370953958" sldId="392"/>
        </pc:sldMkLst>
      </pc:sldChg>
    </pc:docChg>
  </pc:docChgLst>
  <pc:docChgLst>
    <pc:chgData name="Nguyen Van Viet 20224200" userId="S::viet.nv224200@sis.hust.edu.vn::f63cfa3f-f15c-4dee-9e69-5cbcf6ffdbe6" providerId="AD" clId="Web-{1CB49928-CC02-D321-1252-459BAF0D574F}"/>
    <pc:docChg chg="modSld">
      <pc:chgData name="Nguyen Van Viet 20224200" userId="S::viet.nv224200@sis.hust.edu.vn::f63cfa3f-f15c-4dee-9e69-5cbcf6ffdbe6" providerId="AD" clId="Web-{1CB49928-CC02-D321-1252-459BAF0D574F}" dt="2024-09-30T14:07:20.979" v="0" actId="1076"/>
      <pc:docMkLst>
        <pc:docMk/>
      </pc:docMkLst>
      <pc:sldChg chg="modSp">
        <pc:chgData name="Nguyen Van Viet 20224200" userId="S::viet.nv224200@sis.hust.edu.vn::f63cfa3f-f15c-4dee-9e69-5cbcf6ffdbe6" providerId="AD" clId="Web-{1CB49928-CC02-D321-1252-459BAF0D574F}" dt="2024-09-30T14:07:20.979" v="0" actId="1076"/>
        <pc:sldMkLst>
          <pc:docMk/>
          <pc:sldMk cId="2378308972" sldId="355"/>
        </pc:sldMkLst>
        <pc:picChg chg="mod">
          <ac:chgData name="Nguyen Van Viet 20224200" userId="S::viet.nv224200@sis.hust.edu.vn::f63cfa3f-f15c-4dee-9e69-5cbcf6ffdbe6" providerId="AD" clId="Web-{1CB49928-CC02-D321-1252-459BAF0D574F}" dt="2024-09-30T14:07:20.979" v="0" actId="1076"/>
          <ac:picMkLst>
            <pc:docMk/>
            <pc:sldMk cId="2378308972" sldId="355"/>
            <ac:picMk id="14" creationId="{00000000-0000-0000-0000-000000000000}"/>
          </ac:picMkLst>
        </pc:picChg>
      </pc:sldChg>
    </pc:docChg>
  </pc:docChgLst>
  <pc:docChgLst>
    <pc:chgData name="Do Hoang Phuc 20224097" userId="3772bdbb-17de-4448-af5b-6dd923ebd63f" providerId="ADAL" clId="{E1AF03A9-5562-5144-BE47-B67FB327B57D}"/>
    <pc:docChg chg="modSld">
      <pc:chgData name="Do Hoang Phuc 20224097" userId="3772bdbb-17de-4448-af5b-6dd923ebd63f" providerId="ADAL" clId="{E1AF03A9-5562-5144-BE47-B67FB327B57D}" dt="2024-10-13T09:04:14.054" v="34" actId="1076"/>
      <pc:docMkLst>
        <pc:docMk/>
      </pc:docMkLst>
      <pc:sldChg chg="addSp modSp">
        <pc:chgData name="Do Hoang Phuc 20224097" userId="3772bdbb-17de-4448-af5b-6dd923ebd63f" providerId="ADAL" clId="{E1AF03A9-5562-5144-BE47-B67FB327B57D}" dt="2024-10-13T09:04:14.054" v="34" actId="1076"/>
        <pc:sldMkLst>
          <pc:docMk/>
          <pc:sldMk cId="2610145228" sldId="297"/>
        </pc:sldMkLst>
        <pc:spChg chg="add mod">
          <ac:chgData name="Do Hoang Phuc 20224097" userId="3772bdbb-17de-4448-af5b-6dd923ebd63f" providerId="ADAL" clId="{E1AF03A9-5562-5144-BE47-B67FB327B57D}" dt="2024-10-13T09:04:14.054" v="34" actId="1076"/>
          <ac:spMkLst>
            <pc:docMk/>
            <pc:sldMk cId="2610145228" sldId="297"/>
            <ac:spMk id="6" creationId="{5BB74EEC-6CEC-349C-A386-6F6A5AB9703B}"/>
          </ac:spMkLst>
        </pc:spChg>
        <pc:spChg chg="mod">
          <ac:chgData name="Do Hoang Phuc 20224097" userId="3772bdbb-17de-4448-af5b-6dd923ebd63f" providerId="ADAL" clId="{E1AF03A9-5562-5144-BE47-B67FB327B57D}" dt="2024-10-13T09:01:35.626" v="1" actId="20577"/>
          <ac:spMkLst>
            <pc:docMk/>
            <pc:sldMk cId="2610145228" sldId="297"/>
            <ac:spMk id="8" creationId="{00000000-0000-0000-0000-000000000000}"/>
          </ac:spMkLst>
        </pc:spChg>
      </pc:sldChg>
    </pc:docChg>
  </pc:docChgLst>
  <pc:docChgLst>
    <pc:chgData name="Dao Van Nam 20224071" userId="S::nam.dv224071@sis.hust.edu.vn::184910f0-6888-4393-8162-a162f8047594" providerId="AD" clId="Web-{BCB38267-EB50-42C5-A19E-E36BD2BABC4B}"/>
    <pc:docChg chg="modSld">
      <pc:chgData name="Dao Van Nam 20224071" userId="S::nam.dv224071@sis.hust.edu.vn::184910f0-6888-4393-8162-a162f8047594" providerId="AD" clId="Web-{BCB38267-EB50-42C5-A19E-E36BD2BABC4B}" dt="2024-10-10T09:12:18.730" v="1" actId="1076"/>
      <pc:docMkLst>
        <pc:docMk/>
      </pc:docMkLst>
      <pc:sldChg chg="modSp">
        <pc:chgData name="Dao Van Nam 20224071" userId="S::nam.dv224071@sis.hust.edu.vn::184910f0-6888-4393-8162-a162f8047594" providerId="AD" clId="Web-{BCB38267-EB50-42C5-A19E-E36BD2BABC4B}" dt="2024-10-10T09:12:18.730" v="1" actId="1076"/>
        <pc:sldMkLst>
          <pc:docMk/>
          <pc:sldMk cId="2792799237" sldId="391"/>
        </pc:sldMkLst>
        <pc:picChg chg="mod">
          <ac:chgData name="Dao Van Nam 20224071" userId="S::nam.dv224071@sis.hust.edu.vn::184910f0-6888-4393-8162-a162f8047594" providerId="AD" clId="Web-{BCB38267-EB50-42C5-A19E-E36BD2BABC4B}" dt="2024-10-10T09:12:18.730" v="1" actId="1076"/>
          <ac:picMkLst>
            <pc:docMk/>
            <pc:sldMk cId="2792799237" sldId="391"/>
            <ac:picMk id="4" creationId="{78FC3DD1-2E61-4D1F-9C26-E42EAC363BA6}"/>
          </ac:picMkLst>
        </pc:picChg>
      </pc:sldChg>
    </pc:docChg>
  </pc:docChgLst>
  <pc:docChgLst>
    <pc:chgData name="Luu Van Phu 20224095" userId="S::phu.lv224095@sis.hust.edu.vn::8d43b01c-d65e-486e-9efa-9c2371a909c6" providerId="AD" clId="Web-{9B1D5EDF-599D-3872-ECBA-7AE946DECBBC}"/>
    <pc:docChg chg="modSld">
      <pc:chgData name="Luu Van Phu 20224095" userId="S::phu.lv224095@sis.hust.edu.vn::8d43b01c-d65e-486e-9efa-9c2371a909c6" providerId="AD" clId="Web-{9B1D5EDF-599D-3872-ECBA-7AE946DECBBC}" dt="2024-10-29T09:12:11.194" v="1" actId="20577"/>
      <pc:docMkLst>
        <pc:docMk/>
      </pc:docMkLst>
      <pc:sldChg chg="modSp">
        <pc:chgData name="Luu Van Phu 20224095" userId="S::phu.lv224095@sis.hust.edu.vn::8d43b01c-d65e-486e-9efa-9c2371a909c6" providerId="AD" clId="Web-{9B1D5EDF-599D-3872-ECBA-7AE946DECBBC}" dt="2024-10-29T09:12:11.194" v="1" actId="20577"/>
        <pc:sldMkLst>
          <pc:docMk/>
          <pc:sldMk cId="1396649793" sldId="383"/>
        </pc:sldMkLst>
        <pc:spChg chg="mod">
          <ac:chgData name="Luu Van Phu 20224095" userId="S::phu.lv224095@sis.hust.edu.vn::8d43b01c-d65e-486e-9efa-9c2371a909c6" providerId="AD" clId="Web-{9B1D5EDF-599D-3872-ECBA-7AE946DECBBC}" dt="2024-10-29T09:12:11.194" v="1" actId="20577"/>
          <ac:spMkLst>
            <pc:docMk/>
            <pc:sldMk cId="1396649793" sldId="383"/>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10/29/2024</a:t>
            </a:fld>
            <a:endParaRPr lang="en-US"/>
          </a:p>
        </p:txBody>
      </p:sp>
      <p:sp>
        <p:nvSpPr>
          <p:cNvPr id="4" name="Footer Placeholder 3">
            <a:extLst>
              <a:ext uri="{FF2B5EF4-FFF2-40B4-BE49-F238E27FC236}">
                <a16:creationId xmlns:a16="http://schemas.microsoft.com/office/drawing/2014/main"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BC1DD-8604-4B75-A234-42CAB2EE1A84}"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48896-C056-4E43-81AC-85F5D956997B}" type="slidenum">
              <a:rPr lang="en-US" smtClean="0"/>
              <a:t>‹#›</a:t>
            </a:fld>
            <a:endParaRPr lang="en-US"/>
          </a:p>
        </p:txBody>
      </p:sp>
    </p:spTree>
    <p:extLst>
      <p:ext uri="{BB962C8B-B14F-4D97-AF65-F5344CB8AC3E}">
        <p14:creationId xmlns:p14="http://schemas.microsoft.com/office/powerpoint/2010/main" val="3437613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err="1"/>
              <a:t>Nhắc</a:t>
            </a:r>
            <a:r>
              <a:rPr lang="en-US" baseline="0"/>
              <a:t> </a:t>
            </a:r>
            <a:r>
              <a:rPr lang="en-US" baseline="0" err="1"/>
              <a:t>lại</a:t>
            </a:r>
            <a:r>
              <a:rPr lang="en-US" baseline="0"/>
              <a:t> 1 </a:t>
            </a:r>
            <a:r>
              <a:rPr lang="en-US" baseline="0" err="1"/>
              <a:t>chút</a:t>
            </a:r>
            <a:r>
              <a:rPr lang="en-US" baseline="0"/>
              <a:t> </a:t>
            </a:r>
            <a:r>
              <a:rPr lang="en-US" baseline="0" err="1"/>
              <a:t>về</a:t>
            </a:r>
            <a:r>
              <a:rPr lang="en-US" baseline="0"/>
              <a:t> </a:t>
            </a:r>
            <a:r>
              <a:rPr lang="en-US" baseline="0" err="1"/>
              <a:t>hệ</a:t>
            </a:r>
            <a:r>
              <a:rPr lang="en-US" baseline="0"/>
              <a:t> </a:t>
            </a:r>
            <a:r>
              <a:rPr lang="en-US" baseline="0" err="1"/>
              <a:t>thống</a:t>
            </a:r>
            <a:r>
              <a:rPr lang="en-US" baseline="0"/>
              <a:t> </a:t>
            </a:r>
            <a:r>
              <a:rPr lang="en-US" baseline="0" err="1"/>
              <a:t>số</a:t>
            </a:r>
            <a:r>
              <a:rPr lang="en-US" baseline="0"/>
              <a:t>, </a:t>
            </a:r>
          </a:p>
          <a:p>
            <a:r>
              <a:rPr lang="en-US" baseline="0" err="1"/>
              <a:t>Nhắc</a:t>
            </a:r>
            <a:r>
              <a:rPr lang="en-US" baseline="0"/>
              <a:t> </a:t>
            </a:r>
            <a:r>
              <a:rPr lang="en-US" baseline="0" err="1"/>
              <a:t>lại</a:t>
            </a:r>
            <a:r>
              <a:rPr lang="en-US" baseline="0"/>
              <a:t> 1 </a:t>
            </a:r>
            <a:r>
              <a:rPr lang="en-US" baseline="0" err="1"/>
              <a:t>chút</a:t>
            </a:r>
            <a:r>
              <a:rPr lang="en-US" baseline="0"/>
              <a:t> </a:t>
            </a:r>
            <a:r>
              <a:rPr lang="en-US" baseline="0" err="1"/>
              <a:t>về</a:t>
            </a:r>
            <a:r>
              <a:rPr lang="en-US" baseline="0"/>
              <a:t> </a:t>
            </a:r>
            <a:r>
              <a:rPr lang="en-US" baseline="0" err="1"/>
              <a:t>hệ</a:t>
            </a:r>
            <a:r>
              <a:rPr lang="en-US" baseline="0"/>
              <a:t> </a:t>
            </a:r>
            <a:r>
              <a:rPr lang="en-US" baseline="0" err="1"/>
              <a:t>thống</a:t>
            </a:r>
            <a:r>
              <a:rPr lang="en-US" baseline="0"/>
              <a:t> </a:t>
            </a:r>
            <a:r>
              <a:rPr lang="en-US" baseline="0" err="1"/>
              <a:t>số</a:t>
            </a:r>
            <a:r>
              <a:rPr lang="en-US" baseline="0"/>
              <a:t>, </a:t>
            </a:r>
          </a:p>
          <a:p>
            <a:r>
              <a:rPr lang="en-US" baseline="0" err="1"/>
              <a:t>Hệ</a:t>
            </a:r>
            <a:r>
              <a:rPr lang="en-US" baseline="0"/>
              <a:t> </a:t>
            </a:r>
            <a:r>
              <a:rPr lang="en-US" baseline="0" err="1"/>
              <a:t>thống</a:t>
            </a:r>
            <a:r>
              <a:rPr lang="en-US" baseline="0"/>
              <a:t> </a:t>
            </a:r>
            <a:r>
              <a:rPr lang="en-US" baseline="0" err="1"/>
              <a:t>số</a:t>
            </a:r>
            <a:r>
              <a:rPr lang="en-US" baseline="0"/>
              <a:t> bao </a:t>
            </a:r>
            <a:r>
              <a:rPr lang="en-US" baseline="0" err="1"/>
              <a:t>gồm</a:t>
            </a:r>
            <a:r>
              <a:rPr lang="en-US" baseline="0"/>
              <a:t> </a:t>
            </a:r>
            <a:r>
              <a:rPr lang="en-US" baseline="0" err="1"/>
              <a:t>mạch</a:t>
            </a:r>
            <a:r>
              <a:rPr lang="en-US" baseline="0"/>
              <a:t> </a:t>
            </a:r>
            <a:r>
              <a:rPr lang="en-US" baseline="0" err="1"/>
              <a:t>số</a:t>
            </a:r>
            <a:endParaRPr lang="en-US" baseline="0"/>
          </a:p>
          <a:p>
            <a:r>
              <a:rPr lang="en-US" baseline="0" err="1"/>
              <a:t>Mạch</a:t>
            </a:r>
            <a:r>
              <a:rPr lang="en-US" baseline="0"/>
              <a:t> </a:t>
            </a:r>
            <a:r>
              <a:rPr lang="en-US" baseline="0" err="1"/>
              <a:t>số</a:t>
            </a:r>
            <a:r>
              <a:rPr lang="en-US" baseline="0"/>
              <a:t> bao </a:t>
            </a:r>
            <a:r>
              <a:rPr lang="en-US" baseline="0" err="1"/>
              <a:t>gồm</a:t>
            </a:r>
            <a:r>
              <a:rPr lang="en-US" baseline="0"/>
              <a:t> </a:t>
            </a:r>
            <a:r>
              <a:rPr lang="en-US" baseline="0" err="1"/>
              <a:t>transitor</a:t>
            </a:r>
            <a:r>
              <a:rPr lang="en-US" baseline="0"/>
              <a:t> </a:t>
            </a:r>
          </a:p>
          <a:p>
            <a:r>
              <a:rPr lang="en-US" baseline="0" err="1"/>
              <a:t>Nhắc</a:t>
            </a:r>
            <a:r>
              <a:rPr lang="en-US" baseline="0"/>
              <a:t> </a:t>
            </a:r>
            <a:r>
              <a:rPr lang="en-US" baseline="0" err="1"/>
              <a:t>lại</a:t>
            </a:r>
            <a:r>
              <a:rPr lang="en-US" baseline="0"/>
              <a:t> 1 </a:t>
            </a:r>
            <a:r>
              <a:rPr lang="en-US" baseline="0" err="1"/>
              <a:t>chút</a:t>
            </a:r>
            <a:r>
              <a:rPr lang="en-US" baseline="0"/>
              <a:t> </a:t>
            </a:r>
            <a:r>
              <a:rPr lang="en-US" baseline="0" err="1"/>
              <a:t>về</a:t>
            </a:r>
            <a:r>
              <a:rPr lang="en-US" baseline="0"/>
              <a:t> </a:t>
            </a:r>
            <a:r>
              <a:rPr lang="en-US" baseline="0" err="1"/>
              <a:t>đèn</a:t>
            </a:r>
            <a:r>
              <a:rPr lang="en-US" baseline="0"/>
              <a:t> </a:t>
            </a:r>
            <a:r>
              <a:rPr lang="en-US" baseline="0" err="1"/>
              <a:t>điện</a:t>
            </a:r>
            <a:r>
              <a:rPr lang="en-US" baseline="0"/>
              <a:t> </a:t>
            </a:r>
            <a:r>
              <a:rPr lang="en-US" baseline="0" err="1"/>
              <a:t>tử</a:t>
            </a:r>
            <a:r>
              <a:rPr lang="en-US" baseline="0"/>
              <a:t> </a:t>
            </a:r>
            <a:r>
              <a:rPr lang="en-US" baseline="0" err="1"/>
              <a:t>chân</a:t>
            </a:r>
            <a:r>
              <a:rPr lang="en-US" baseline="0"/>
              <a:t> </a:t>
            </a:r>
            <a:r>
              <a:rPr lang="en-US" baseline="0" err="1"/>
              <a:t>không</a:t>
            </a:r>
            <a:r>
              <a:rPr lang="en-US" baseline="0"/>
              <a:t> </a:t>
            </a:r>
          </a:p>
        </p:txBody>
      </p:sp>
      <p:sp>
        <p:nvSpPr>
          <p:cNvPr id="4" name="Slide Number Placeholder 3"/>
          <p:cNvSpPr>
            <a:spLocks noGrp="1"/>
          </p:cNvSpPr>
          <p:nvPr>
            <p:ph type="sldNum" sz="quarter" idx="10"/>
          </p:nvPr>
        </p:nvSpPr>
        <p:spPr/>
        <p:txBody>
          <a:bodyPr/>
          <a:lstStyle/>
          <a:p>
            <a:fld id="{09E48896-C056-4E43-81AC-85F5D956997B}" type="slidenum">
              <a:rPr lang="en-US" smtClean="0"/>
              <a:t>5</a:t>
            </a:fld>
            <a:endParaRPr lang="en-US"/>
          </a:p>
        </p:txBody>
      </p:sp>
    </p:spTree>
    <p:extLst>
      <p:ext uri="{BB962C8B-B14F-4D97-AF65-F5344CB8AC3E}">
        <p14:creationId xmlns:p14="http://schemas.microsoft.com/office/powerpoint/2010/main" val="3506853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Trong</a:t>
            </a:r>
            <a:r>
              <a:rPr lang="en-US"/>
              <a:t> </a:t>
            </a:r>
            <a:r>
              <a:rPr lang="en-US" err="1"/>
              <a:t>trường</a:t>
            </a:r>
            <a:r>
              <a:rPr lang="en-US"/>
              <a:t> </a:t>
            </a:r>
            <a:r>
              <a:rPr lang="en-US" err="1"/>
              <a:t>hợp</a:t>
            </a:r>
            <a:r>
              <a:rPr lang="en-US"/>
              <a:t> </a:t>
            </a:r>
            <a:r>
              <a:rPr lang="en-US" err="1"/>
              <a:t>cả</a:t>
            </a:r>
            <a:r>
              <a:rPr lang="en-US"/>
              <a:t> 2 </a:t>
            </a:r>
            <a:r>
              <a:rPr lang="en-US" err="1"/>
              <a:t>đầu</a:t>
            </a:r>
            <a:r>
              <a:rPr lang="en-US"/>
              <a:t> </a:t>
            </a:r>
            <a:r>
              <a:rPr lang="en-US" err="1"/>
              <a:t>vào</a:t>
            </a:r>
            <a:r>
              <a:rPr lang="en-US"/>
              <a:t> ở </a:t>
            </a:r>
            <a:r>
              <a:rPr lang="en-US" err="1"/>
              <a:t>mức</a:t>
            </a:r>
            <a:r>
              <a:rPr lang="en-US"/>
              <a:t> </a:t>
            </a:r>
            <a:r>
              <a:rPr lang="en-US" err="1"/>
              <a:t>điện</a:t>
            </a:r>
            <a:r>
              <a:rPr lang="en-US"/>
              <a:t> </a:t>
            </a:r>
            <a:r>
              <a:rPr lang="en-US" err="1"/>
              <a:t>áp</a:t>
            </a:r>
            <a:r>
              <a:rPr lang="en-US"/>
              <a:t> </a:t>
            </a:r>
            <a:r>
              <a:rPr lang="en-US" err="1"/>
              <a:t>tương</a:t>
            </a:r>
            <a:r>
              <a:rPr lang="en-US"/>
              <a:t> </a:t>
            </a:r>
            <a:r>
              <a:rPr lang="en-US" err="1"/>
              <a:t>ứng</a:t>
            </a:r>
            <a:r>
              <a:rPr lang="en-US"/>
              <a:t> </a:t>
            </a:r>
            <a:r>
              <a:rPr lang="en-US" err="1"/>
              <a:t>với</a:t>
            </a:r>
            <a:r>
              <a:rPr lang="en-US"/>
              <a:t> </a:t>
            </a:r>
            <a:r>
              <a:rPr lang="en-US" err="1"/>
              <a:t>mức</a:t>
            </a:r>
            <a:r>
              <a:rPr lang="en-US"/>
              <a:t> logic 1 </a:t>
            </a:r>
            <a:r>
              <a:rPr lang="en-US" err="1"/>
              <a:t>thì</a:t>
            </a:r>
            <a:r>
              <a:rPr lang="en-US"/>
              <a:t> Q1 </a:t>
            </a:r>
            <a:r>
              <a:rPr lang="en-US" err="1"/>
              <a:t>mở</a:t>
            </a:r>
            <a:r>
              <a:rPr lang="en-US"/>
              <a:t>, Q2 </a:t>
            </a:r>
            <a:r>
              <a:rPr lang="en-US" err="1"/>
              <a:t>đóng</a:t>
            </a:r>
            <a:r>
              <a:rPr lang="en-US"/>
              <a:t>, </a:t>
            </a:r>
            <a:r>
              <a:rPr lang="en-US" err="1"/>
              <a:t>dẫn</a:t>
            </a:r>
            <a:r>
              <a:rPr lang="en-US"/>
              <a:t> </a:t>
            </a:r>
            <a:r>
              <a:rPr lang="en-US" err="1"/>
              <a:t>đến</a:t>
            </a:r>
            <a:r>
              <a:rPr lang="en-US"/>
              <a:t> Y = 0 </a:t>
            </a:r>
          </a:p>
          <a:p>
            <a:r>
              <a:rPr lang="en-US"/>
              <a:t>1 </a:t>
            </a:r>
            <a:r>
              <a:rPr lang="en-US" err="1"/>
              <a:t>trong</a:t>
            </a:r>
            <a:r>
              <a:rPr lang="en-US"/>
              <a:t> 2 </a:t>
            </a:r>
            <a:r>
              <a:rPr lang="en-US" err="1"/>
              <a:t>thằng</a:t>
            </a:r>
            <a:r>
              <a:rPr lang="en-US"/>
              <a:t> </a:t>
            </a:r>
            <a:r>
              <a:rPr lang="en-US" err="1"/>
              <a:t>đầu</a:t>
            </a:r>
            <a:r>
              <a:rPr lang="en-US"/>
              <a:t> </a:t>
            </a:r>
            <a:r>
              <a:rPr lang="en-US" err="1"/>
              <a:t>vào</a:t>
            </a:r>
            <a:r>
              <a:rPr lang="en-US"/>
              <a:t> = 0 </a:t>
            </a:r>
            <a:r>
              <a:rPr lang="en-US" err="1"/>
              <a:t>thì</a:t>
            </a:r>
            <a:r>
              <a:rPr lang="en-US"/>
              <a:t> Q1 </a:t>
            </a:r>
            <a:r>
              <a:rPr lang="en-US" err="1"/>
              <a:t>đóng</a:t>
            </a:r>
            <a:r>
              <a:rPr lang="en-US"/>
              <a:t>, </a:t>
            </a:r>
            <a:r>
              <a:rPr lang="en-US" err="1"/>
              <a:t>điện</a:t>
            </a:r>
            <a:r>
              <a:rPr lang="en-US"/>
              <a:t> </a:t>
            </a:r>
            <a:r>
              <a:rPr lang="en-US" err="1"/>
              <a:t>áp</a:t>
            </a:r>
            <a:r>
              <a:rPr lang="en-US"/>
              <a:t> qua diode ko </a:t>
            </a:r>
            <a:r>
              <a:rPr lang="en-US" err="1"/>
              <a:t>đủ</a:t>
            </a:r>
            <a:r>
              <a:rPr lang="en-US"/>
              <a:t> </a:t>
            </a:r>
            <a:r>
              <a:rPr lang="en-US" err="1"/>
              <a:t>đẻ</a:t>
            </a:r>
            <a:r>
              <a:rPr lang="en-US"/>
              <a:t> </a:t>
            </a:r>
            <a:r>
              <a:rPr lang="en-US" err="1"/>
              <a:t>đống</a:t>
            </a:r>
            <a:r>
              <a:rPr lang="en-US"/>
              <a:t> Q2 </a:t>
            </a:r>
            <a:r>
              <a:rPr lang="en-US" err="1"/>
              <a:t>dẫn</a:t>
            </a:r>
            <a:r>
              <a:rPr lang="en-US"/>
              <a:t> </a:t>
            </a:r>
            <a:r>
              <a:rPr lang="en-US" err="1"/>
              <a:t>đến</a:t>
            </a:r>
            <a:r>
              <a:rPr lang="en-US"/>
              <a:t> Y = 1 </a:t>
            </a:r>
          </a:p>
          <a:p>
            <a:endParaRPr lang="en-US"/>
          </a:p>
          <a:p>
            <a:r>
              <a:rPr lang="en-US" err="1"/>
              <a:t>Ngoài</a:t>
            </a:r>
            <a:r>
              <a:rPr lang="en-US"/>
              <a:t> </a:t>
            </a:r>
            <a:r>
              <a:rPr lang="en-US" err="1"/>
              <a:t>ra</a:t>
            </a:r>
            <a:r>
              <a:rPr lang="en-US"/>
              <a:t> </a:t>
            </a:r>
            <a:r>
              <a:rPr lang="en-US" err="1"/>
              <a:t>còn</a:t>
            </a:r>
            <a:r>
              <a:rPr lang="en-US"/>
              <a:t> </a:t>
            </a:r>
            <a:r>
              <a:rPr lang="en-US" err="1"/>
              <a:t>có</a:t>
            </a:r>
            <a:r>
              <a:rPr lang="en-US"/>
              <a:t> </a:t>
            </a:r>
            <a:r>
              <a:rPr lang="en-US" err="1"/>
              <a:t>họ</a:t>
            </a:r>
            <a:r>
              <a:rPr lang="en-US"/>
              <a:t> ECL, </a:t>
            </a:r>
            <a:r>
              <a:rPr lang="en-US" err="1"/>
              <a:t>hiện</a:t>
            </a:r>
            <a:r>
              <a:rPr lang="en-US"/>
              <a:t> nay </a:t>
            </a:r>
            <a:r>
              <a:rPr lang="en-US" err="1"/>
              <a:t>người</a:t>
            </a:r>
            <a:r>
              <a:rPr lang="en-US"/>
              <a:t> ta ko hay </a:t>
            </a:r>
            <a:r>
              <a:rPr lang="en-US" err="1"/>
              <a:t>dùng</a:t>
            </a:r>
            <a:r>
              <a:rPr lang="en-US"/>
              <a:t> </a:t>
            </a:r>
            <a:r>
              <a:rPr lang="en-US" err="1"/>
              <a:t>họ</a:t>
            </a:r>
            <a:r>
              <a:rPr lang="en-US"/>
              <a:t> </a:t>
            </a:r>
            <a:r>
              <a:rPr lang="en-US" err="1"/>
              <a:t>này</a:t>
            </a:r>
            <a:r>
              <a:rPr lang="en-US"/>
              <a:t> </a:t>
            </a:r>
            <a:r>
              <a:rPr lang="en-US" err="1"/>
              <a:t>vì</a:t>
            </a:r>
            <a:r>
              <a:rPr lang="en-US"/>
              <a:t> </a:t>
            </a:r>
            <a:r>
              <a:rPr lang="en-US" err="1"/>
              <a:t>nó</a:t>
            </a:r>
            <a:r>
              <a:rPr lang="en-US"/>
              <a:t> </a:t>
            </a:r>
            <a:r>
              <a:rPr lang="en-US" err="1"/>
              <a:t>dùng</a:t>
            </a:r>
            <a:r>
              <a:rPr lang="en-US"/>
              <a:t> </a:t>
            </a:r>
            <a:r>
              <a:rPr lang="en-US" err="1"/>
              <a:t>điện</a:t>
            </a:r>
            <a:r>
              <a:rPr lang="en-US"/>
              <a:t> </a:t>
            </a:r>
            <a:r>
              <a:rPr lang="en-US" err="1"/>
              <a:t>áp</a:t>
            </a:r>
            <a:r>
              <a:rPr lang="en-US"/>
              <a:t> </a:t>
            </a:r>
            <a:r>
              <a:rPr lang="en-US" err="1"/>
              <a:t>âm</a:t>
            </a:r>
            <a:r>
              <a:rPr lang="en-US"/>
              <a:t> </a:t>
            </a:r>
            <a:r>
              <a:rPr lang="en-US" err="1"/>
              <a:t>dẫn</a:t>
            </a:r>
            <a:r>
              <a:rPr lang="en-US"/>
              <a:t> </a:t>
            </a:r>
            <a:r>
              <a:rPr lang="en-US" err="1"/>
              <a:t>đến</a:t>
            </a:r>
            <a:r>
              <a:rPr lang="en-US"/>
              <a:t> </a:t>
            </a:r>
            <a:r>
              <a:rPr lang="en-US" err="1"/>
              <a:t>việc</a:t>
            </a:r>
            <a:r>
              <a:rPr lang="en-US"/>
              <a:t> ko </a:t>
            </a:r>
            <a:r>
              <a:rPr lang="en-US" err="1"/>
              <a:t>tương</a:t>
            </a:r>
            <a:r>
              <a:rPr lang="en-US"/>
              <a:t> </a:t>
            </a:r>
            <a:r>
              <a:rPr lang="en-US" err="1"/>
              <a:t>tích</a:t>
            </a:r>
            <a:r>
              <a:rPr lang="en-US"/>
              <a:t> </a:t>
            </a:r>
            <a:r>
              <a:rPr lang="en-US" err="1"/>
              <a:t>với</a:t>
            </a:r>
            <a:r>
              <a:rPr lang="en-US"/>
              <a:t> </a:t>
            </a:r>
            <a:r>
              <a:rPr lang="en-US" err="1"/>
              <a:t>các</a:t>
            </a:r>
            <a:r>
              <a:rPr lang="en-US"/>
              <a:t> </a:t>
            </a:r>
            <a:r>
              <a:rPr lang="en-US" err="1"/>
              <a:t>họ</a:t>
            </a:r>
            <a:r>
              <a:rPr lang="en-US"/>
              <a:t> </a:t>
            </a:r>
            <a:r>
              <a:rPr lang="en-US" err="1"/>
              <a:t>khác</a:t>
            </a:r>
            <a:r>
              <a:rPr lang="en-US"/>
              <a:t>. </a:t>
            </a:r>
          </a:p>
        </p:txBody>
      </p:sp>
      <p:sp>
        <p:nvSpPr>
          <p:cNvPr id="4" name="Slide Number Placeholder 3"/>
          <p:cNvSpPr>
            <a:spLocks noGrp="1"/>
          </p:cNvSpPr>
          <p:nvPr>
            <p:ph type="sldNum" sz="quarter" idx="5"/>
          </p:nvPr>
        </p:nvSpPr>
        <p:spPr/>
        <p:txBody>
          <a:bodyPr/>
          <a:lstStyle/>
          <a:p>
            <a:fld id="{09E48896-C056-4E43-81AC-85F5D956997B}" type="slidenum">
              <a:rPr lang="en-US" smtClean="0"/>
              <a:t>22</a:t>
            </a:fld>
            <a:endParaRPr lang="en-US"/>
          </a:p>
        </p:txBody>
      </p:sp>
    </p:spTree>
    <p:extLst>
      <p:ext uri="{BB962C8B-B14F-4D97-AF65-F5344CB8AC3E}">
        <p14:creationId xmlns:p14="http://schemas.microsoft.com/office/powerpoint/2010/main" val="133960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48896-C056-4E43-81AC-85F5D956997B}" type="slidenum">
              <a:rPr lang="en-US" smtClean="0"/>
              <a:t>23</a:t>
            </a:fld>
            <a:endParaRPr lang="en-US"/>
          </a:p>
        </p:txBody>
      </p:sp>
    </p:spTree>
    <p:extLst>
      <p:ext uri="{BB962C8B-B14F-4D97-AF65-F5344CB8AC3E}">
        <p14:creationId xmlns:p14="http://schemas.microsoft.com/office/powerpoint/2010/main" val="330445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000000"/>
                </a:solidFill>
                <a:effectLst/>
                <a:latin typeface="Times New Roman" panose="02020603050405020304" pitchFamily="18" charset="0"/>
              </a:rPr>
              <a:t>Tiêu tán công suất là lượng công suất mà cổng logic tiêu tán khi ngõ ra ở mức cao hay mức thấp. Tuỳ vào trạng thái ngõ ra mà công suất tiêu tán sẽ khác nhau, thông thường người ta tính theo dạng trung bình cộng.</a:t>
            </a:r>
            <a:r>
              <a:rPr lang="en-US" b="0" i="0">
                <a:solidFill>
                  <a:srgbClr val="000000"/>
                </a:solidFill>
                <a:effectLst/>
                <a:latin typeface="Times New Roman" panose="02020603050405020304" pitchFamily="18" charset="0"/>
              </a:rPr>
              <a:t>  CMOS gate </a:t>
            </a:r>
            <a:r>
              <a:rPr lang="en-US" b="0" i="0" err="1">
                <a:solidFill>
                  <a:srgbClr val="000000"/>
                </a:solidFill>
                <a:effectLst/>
                <a:latin typeface="Times New Roman" panose="02020603050405020304" pitchFamily="18" charset="0"/>
              </a:rPr>
              <a:t>thông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thường</a:t>
            </a:r>
            <a:r>
              <a:rPr lang="en-US" b="0" i="0">
                <a:solidFill>
                  <a:srgbClr val="000000"/>
                </a:solidFill>
                <a:effectLst/>
                <a:latin typeface="Times New Roman" panose="02020603050405020304" pitchFamily="18" charset="0"/>
              </a:rPr>
              <a:t> 10mW, </a:t>
            </a:r>
            <a:r>
              <a:rPr lang="en-US" b="0" i="0" err="1">
                <a:solidFill>
                  <a:srgbClr val="000000"/>
                </a:solidFill>
                <a:effectLst/>
                <a:latin typeface="Times New Roman" panose="02020603050405020304" pitchFamily="18" charset="0"/>
              </a:rPr>
              <a:t>đối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với</a:t>
            </a:r>
            <a:r>
              <a:rPr lang="en-US" b="0" i="0">
                <a:solidFill>
                  <a:srgbClr val="000000"/>
                </a:solidFill>
                <a:effectLst/>
                <a:latin typeface="Times New Roman" panose="02020603050405020304" pitchFamily="18" charset="0"/>
              </a:rPr>
              <a:t> CMOS gate, </a:t>
            </a:r>
            <a:r>
              <a:rPr lang="en-US" b="0" i="0" err="1">
                <a:solidFill>
                  <a:srgbClr val="000000"/>
                </a:solidFill>
                <a:effectLst/>
                <a:latin typeface="Times New Roman" panose="02020603050405020304" pitchFamily="18" charset="0"/>
              </a:rPr>
              <a:t>tần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số</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hoạt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động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tăng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thì</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công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suất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tiêu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tán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cũng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tăng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theo</a:t>
            </a:r>
            <a:endParaRPr lang="en-US" b="0" i="0">
              <a:solidFill>
                <a:srgbClr val="000000"/>
              </a:solidFill>
              <a:effectLst/>
              <a:latin typeface="Times New Roman" panose="02020603050405020304" pitchFamily="18" charset="0"/>
            </a:endParaRPr>
          </a:p>
          <a:p>
            <a:r>
              <a:rPr lang="en-US" b="0" i="0" err="1">
                <a:solidFill>
                  <a:srgbClr val="000000"/>
                </a:solidFill>
                <a:effectLst/>
                <a:latin typeface="Times New Roman" panose="02020603050405020304" pitchFamily="18" charset="0"/>
              </a:rPr>
              <a:t>Ví</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dụ</a:t>
            </a:r>
            <a:r>
              <a:rPr lang="en-US" b="0" i="0">
                <a:solidFill>
                  <a:srgbClr val="000000"/>
                </a:solidFill>
                <a:effectLst/>
                <a:latin typeface="Times New Roman" panose="02020603050405020304" pitchFamily="18" charset="0"/>
              </a:rPr>
              <a:t> 1 </a:t>
            </a:r>
            <a:r>
              <a:rPr lang="en-US" b="0" i="0" err="1">
                <a:solidFill>
                  <a:srgbClr val="000000"/>
                </a:solidFill>
                <a:effectLst/>
                <a:latin typeface="Times New Roman" panose="02020603050405020304" pitchFamily="18" charset="0"/>
              </a:rPr>
              <a:t>cổng</a:t>
            </a:r>
            <a:r>
              <a:rPr lang="en-US" b="0" i="0">
                <a:solidFill>
                  <a:srgbClr val="000000"/>
                </a:solidFill>
                <a:effectLst/>
                <a:latin typeface="Times New Roman" panose="02020603050405020304" pitchFamily="18" charset="0"/>
              </a:rPr>
              <a:t> NAND </a:t>
            </a:r>
            <a:r>
              <a:rPr lang="en-US" b="0" i="0" err="1">
                <a:solidFill>
                  <a:srgbClr val="000000"/>
                </a:solidFill>
                <a:effectLst/>
                <a:latin typeface="Times New Roman" panose="02020603050405020304" pitchFamily="18" charset="0"/>
              </a:rPr>
              <a:t>hoạt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động</a:t>
            </a:r>
            <a:r>
              <a:rPr lang="en-US" b="0" i="0">
                <a:solidFill>
                  <a:srgbClr val="000000"/>
                </a:solidFill>
                <a:effectLst/>
                <a:latin typeface="Times New Roman" panose="02020603050405020304" pitchFamily="18" charset="0"/>
              </a:rPr>
              <a:t> ở </a:t>
            </a:r>
            <a:r>
              <a:rPr lang="en-US" b="0" i="0" err="1">
                <a:solidFill>
                  <a:srgbClr val="000000"/>
                </a:solidFill>
                <a:effectLst/>
                <a:latin typeface="Times New Roman" panose="02020603050405020304" pitchFamily="18" charset="0"/>
              </a:rPr>
              <a:t>điện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áp</a:t>
            </a:r>
            <a:r>
              <a:rPr lang="en-US" b="0" i="0">
                <a:solidFill>
                  <a:srgbClr val="000000"/>
                </a:solidFill>
                <a:effectLst/>
                <a:latin typeface="Times New Roman" panose="02020603050405020304" pitchFamily="18" charset="0"/>
              </a:rPr>
              <a:t> 5V, </a:t>
            </a:r>
            <a:r>
              <a:rPr lang="en-US" b="0" i="0" err="1">
                <a:solidFill>
                  <a:srgbClr val="000000"/>
                </a:solidFill>
                <a:effectLst/>
                <a:latin typeface="Times New Roman" panose="02020603050405020304" pitchFamily="18" charset="0"/>
              </a:rPr>
              <a:t>khi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ngõ</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ra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mức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thấp</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có</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dòng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là</a:t>
            </a:r>
            <a:r>
              <a:rPr lang="en-US" b="0" i="0">
                <a:solidFill>
                  <a:srgbClr val="000000"/>
                </a:solidFill>
                <a:effectLst/>
                <a:latin typeface="Times New Roman" panose="02020603050405020304" pitchFamily="18" charset="0"/>
              </a:rPr>
              <a:t> 3mA </a:t>
            </a:r>
            <a:r>
              <a:rPr lang="en-US" b="0" i="0" err="1">
                <a:solidFill>
                  <a:srgbClr val="000000"/>
                </a:solidFill>
                <a:effectLst/>
                <a:latin typeface="Times New Roman" panose="02020603050405020304" pitchFamily="18" charset="0"/>
              </a:rPr>
              <a:t>và</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ngõ</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ra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mức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cao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có</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dòng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là</a:t>
            </a:r>
            <a:r>
              <a:rPr lang="en-US" b="0" i="0">
                <a:solidFill>
                  <a:srgbClr val="000000"/>
                </a:solidFill>
                <a:effectLst/>
                <a:latin typeface="Times New Roman" panose="02020603050405020304" pitchFamily="18" charset="0"/>
              </a:rPr>
              <a:t> 1mA , </a:t>
            </a:r>
          </a:p>
          <a:p>
            <a:r>
              <a:rPr lang="en-US" b="0" i="0" err="1">
                <a:solidFill>
                  <a:srgbClr val="000000"/>
                </a:solidFill>
                <a:effectLst/>
                <a:latin typeface="Times New Roman" panose="02020603050405020304" pitchFamily="18" charset="0"/>
              </a:rPr>
              <a:t>Số</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đầu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vào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tối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có</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thẻ</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kết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nối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với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đầu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ra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của</a:t>
            </a:r>
            <a:r>
              <a:rPr lang="en-US" b="0" i="0">
                <a:solidFill>
                  <a:srgbClr val="000000"/>
                </a:solidFill>
                <a:effectLst/>
                <a:latin typeface="Times New Roman" panose="02020603050405020304" pitchFamily="18" charset="0"/>
              </a:rPr>
              <a:t> 1 </a:t>
            </a:r>
            <a:r>
              <a:rPr lang="en-US" b="0" i="0" err="1">
                <a:solidFill>
                  <a:srgbClr val="000000"/>
                </a:solidFill>
                <a:effectLst/>
                <a:latin typeface="Times New Roman" panose="02020603050405020304" pitchFamily="18" charset="0"/>
              </a:rPr>
              <a:t>cổng</a:t>
            </a:r>
            <a:r>
              <a:rPr lang="en-US" b="0" i="0">
                <a:solidFill>
                  <a:srgbClr val="000000"/>
                </a:solidFill>
                <a:effectLst/>
                <a:latin typeface="Times New Roman" panose="02020603050405020304" pitchFamily="18" charset="0"/>
              </a:rPr>
              <a:t> logic </a:t>
            </a:r>
            <a:r>
              <a:rPr lang="en-US" b="0" i="0" err="1">
                <a:solidFill>
                  <a:srgbClr val="000000"/>
                </a:solidFill>
                <a:effectLst/>
                <a:latin typeface="Times New Roman" panose="02020603050405020304" pitchFamily="18" charset="0"/>
              </a:rPr>
              <a:t>cùng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loại</a:t>
            </a:r>
            <a:r>
              <a:rPr lang="en-US" b="0" i="0">
                <a:solidFill>
                  <a:srgbClr val="000000"/>
                </a:solidFill>
                <a:effectLst/>
                <a:latin typeface="Times New Roman" panose="02020603050405020304" pitchFamily="18" charset="0"/>
              </a:rPr>
              <a:t> : CMOS : 20-50 </a:t>
            </a:r>
            <a:r>
              <a:rPr lang="en-US" b="0" i="0" err="1">
                <a:solidFill>
                  <a:srgbClr val="000000"/>
                </a:solidFill>
                <a:effectLst/>
                <a:latin typeface="Times New Roman" panose="02020603050405020304" pitchFamily="18" charset="0"/>
              </a:rPr>
              <a:t>tùy</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vào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điều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kiện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hoạt</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động</a:t>
            </a:r>
            <a:r>
              <a:rPr lang="en-US" b="0" i="0">
                <a:solidFill>
                  <a:srgbClr val="000000"/>
                </a:solidFill>
                <a:effectLst/>
                <a:latin typeface="Times New Roman" panose="02020603050405020304" pitchFamily="18" charset="0"/>
              </a:rPr>
              <a:t> , TTL : 10 </a:t>
            </a:r>
          </a:p>
          <a:p>
            <a:r>
              <a:rPr lang="en-US" b="0" i="0">
                <a:solidFill>
                  <a:srgbClr val="000000"/>
                </a:solidFill>
                <a:effectLst/>
                <a:latin typeface="Times New Roman" panose="02020603050405020304" pitchFamily="18" charset="0"/>
              </a:rPr>
              <a:t>Fan in: </a:t>
            </a:r>
            <a:r>
              <a:rPr lang="en-US" b="0" i="0" err="1">
                <a:solidFill>
                  <a:srgbClr val="000000"/>
                </a:solidFill>
                <a:effectLst/>
                <a:latin typeface="Times New Roman" panose="02020603050405020304" pitchFamily="18" charset="0"/>
              </a:rPr>
              <a:t>số</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đầu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vào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tối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của</a:t>
            </a:r>
            <a:r>
              <a:rPr lang="en-US" b="0" i="0">
                <a:solidFill>
                  <a:srgbClr val="000000"/>
                </a:solidFill>
                <a:effectLst/>
                <a:latin typeface="Times New Roman" panose="02020603050405020304" pitchFamily="18" charset="0"/>
              </a:rPr>
              <a:t> 1 </a:t>
            </a:r>
            <a:r>
              <a:rPr lang="en-US" b="0" i="0" err="1">
                <a:solidFill>
                  <a:srgbClr val="000000"/>
                </a:solidFill>
                <a:effectLst/>
                <a:latin typeface="Times New Roman" panose="02020603050405020304" pitchFamily="18" charset="0"/>
              </a:rPr>
              <a:t>cổng</a:t>
            </a:r>
            <a:r>
              <a:rPr lang="en-US" b="0" i="0">
                <a:solidFill>
                  <a:srgbClr val="000000"/>
                </a:solidFill>
                <a:effectLst/>
                <a:latin typeface="Times New Roman" panose="02020603050405020304" pitchFamily="18" charset="0"/>
              </a:rPr>
              <a:t> logic , </a:t>
            </a:r>
            <a:r>
              <a:rPr lang="en-US" b="0" i="0" err="1">
                <a:solidFill>
                  <a:srgbClr val="000000"/>
                </a:solidFill>
                <a:effectLst/>
                <a:latin typeface="Times New Roman" panose="02020603050405020304" pitchFamily="18" charset="0"/>
              </a:rPr>
              <a:t>thông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thường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từ</a:t>
            </a:r>
            <a:r>
              <a:rPr lang="en-US" b="0" i="0">
                <a:solidFill>
                  <a:srgbClr val="000000"/>
                </a:solidFill>
                <a:effectLst/>
                <a:latin typeface="Times New Roman" panose="02020603050405020304" pitchFamily="18" charset="0"/>
              </a:rPr>
              <a:t> 2-8</a:t>
            </a:r>
          </a:p>
          <a:p>
            <a:r>
              <a:rPr lang="en-US" b="0" i="0" err="1">
                <a:solidFill>
                  <a:srgbClr val="000000"/>
                </a:solidFill>
                <a:effectLst/>
                <a:latin typeface="Times New Roman" panose="02020603050405020304" pitchFamily="18" charset="0"/>
              </a:rPr>
              <a:t>Độ</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chống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nhiễu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xác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định</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bỡi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biên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độ</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điện</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áp</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nhiễu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tối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tác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động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tới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đầu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vào</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của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cổng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mà</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không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làm</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thay</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đổi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trạng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thái</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đầu</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ra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của</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nó</a:t>
            </a:r>
            <a:r>
              <a:rPr lang="en-US" b="0" i="0">
                <a:solidFill>
                  <a:srgbClr val="000000"/>
                </a:solidFill>
                <a:effectLst/>
                <a:latin typeface="Times New Roman" panose="02020603050405020304" pitchFamily="18" charset="0"/>
              </a:rPr>
              <a:t>.</a:t>
            </a:r>
          </a:p>
          <a:p>
            <a:r>
              <a:rPr lang="en-US" b="0" i="0" err="1">
                <a:solidFill>
                  <a:srgbClr val="000000"/>
                </a:solidFill>
                <a:effectLst/>
                <a:latin typeface="Times New Roman" panose="02020603050405020304" pitchFamily="18" charset="0"/>
              </a:rPr>
              <a:t>Độ</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chống</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nhiễu</a:t>
            </a:r>
            <a:r>
              <a:rPr lang="en-US" b="0" i="0">
                <a:solidFill>
                  <a:srgbClr val="000000"/>
                </a:solidFill>
                <a:effectLst/>
                <a:latin typeface="Times New Roman" panose="02020603050405020304" pitchFamily="18" charset="0"/>
              </a:rPr>
              <a:t> ở </a:t>
            </a:r>
            <a:r>
              <a:rPr lang="en-US" b="0" i="0" err="1">
                <a:solidFill>
                  <a:srgbClr val="000000"/>
                </a:solidFill>
                <a:effectLst/>
                <a:latin typeface="Times New Roman" panose="02020603050405020304" pitchFamily="18" charset="0"/>
              </a:rPr>
              <a:t>mức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cao</a:t>
            </a:r>
            <a:r>
              <a:rPr lang="en-US" b="0" i="0">
                <a:solidFill>
                  <a:srgbClr val="000000"/>
                </a:solidFill>
                <a:effectLst/>
                <a:latin typeface="Times New Roman" panose="02020603050405020304" pitchFamily="18" charset="0"/>
              </a:rPr>
              <a:t> = </a:t>
            </a:r>
            <a:r>
              <a:rPr lang="en-US" b="0" i="0" err="1">
                <a:solidFill>
                  <a:srgbClr val="000000"/>
                </a:solidFill>
                <a:effectLst/>
                <a:latin typeface="Times New Roman" panose="02020603050405020304" pitchFamily="18" charset="0"/>
              </a:rPr>
              <a:t>Voh</a:t>
            </a:r>
            <a:r>
              <a:rPr lang="en-US" b="0" i="0">
                <a:solidFill>
                  <a:srgbClr val="000000"/>
                </a:solidFill>
                <a:effectLst/>
                <a:latin typeface="Times New Roman" panose="02020603050405020304" pitchFamily="18" charset="0"/>
              </a:rPr>
              <a:t> – </a:t>
            </a:r>
            <a:r>
              <a:rPr lang="en-US" b="0" i="0" err="1">
                <a:solidFill>
                  <a:srgbClr val="000000"/>
                </a:solidFill>
                <a:effectLst/>
                <a:latin typeface="Times New Roman" panose="02020603050405020304" pitchFamily="18" charset="0"/>
              </a:rPr>
              <a:t>Vih</a:t>
            </a:r>
            <a:r>
              <a:rPr lang="en-US" b="0" i="0">
                <a:solidFill>
                  <a:srgbClr val="000000"/>
                </a:solidFill>
                <a:effectLst/>
                <a:latin typeface="Times New Roman" panose="02020603050405020304" pitchFamily="18" charset="0"/>
              </a:rPr>
              <a:t> , </a:t>
            </a:r>
            <a:r>
              <a:rPr lang="en-US" b="0" i="0" err="1">
                <a:solidFill>
                  <a:srgbClr val="000000"/>
                </a:solidFill>
                <a:effectLst/>
                <a:latin typeface="Times New Roman" panose="02020603050405020304" pitchFamily="18" charset="0"/>
              </a:rPr>
              <a:t>mức</a:t>
            </a:r>
            <a:r>
              <a:rPr lang="en-US" b="0" i="0">
                <a:solidFill>
                  <a:srgbClr val="000000"/>
                </a:solidFill>
                <a:effectLst/>
                <a:latin typeface="Times New Roman" panose="02020603050405020304" pitchFamily="18" charset="0"/>
              </a:rPr>
              <a:t> </a:t>
            </a:r>
            <a:r>
              <a:rPr lang="en-US" b="0" i="0" err="1">
                <a:solidFill>
                  <a:srgbClr val="000000"/>
                </a:solidFill>
                <a:effectLst/>
                <a:latin typeface="Times New Roman" panose="02020603050405020304" pitchFamily="18" charset="0"/>
              </a:rPr>
              <a:t>thấp</a:t>
            </a:r>
            <a:r>
              <a:rPr lang="en-US" b="0" i="0">
                <a:solidFill>
                  <a:srgbClr val="000000"/>
                </a:solidFill>
                <a:effectLst/>
                <a:latin typeface="Times New Roman" panose="02020603050405020304" pitchFamily="18" charset="0"/>
              </a:rPr>
              <a:t> = </a:t>
            </a:r>
            <a:r>
              <a:rPr lang="en-US" b="0" i="0" err="1">
                <a:solidFill>
                  <a:srgbClr val="000000"/>
                </a:solidFill>
                <a:effectLst/>
                <a:latin typeface="Times New Roman" panose="02020603050405020304" pitchFamily="18" charset="0"/>
              </a:rPr>
              <a:t>ViL</a:t>
            </a:r>
            <a:r>
              <a:rPr lang="en-US" b="0" i="0">
                <a:solidFill>
                  <a:srgbClr val="000000"/>
                </a:solidFill>
                <a:effectLst/>
                <a:latin typeface="Times New Roman" panose="02020603050405020304" pitchFamily="18" charset="0"/>
              </a:rPr>
              <a:t> - </a:t>
            </a:r>
            <a:r>
              <a:rPr lang="en-US" b="0" i="0" err="1">
                <a:solidFill>
                  <a:srgbClr val="000000"/>
                </a:solidFill>
                <a:effectLst/>
                <a:latin typeface="Times New Roman" panose="02020603050405020304" pitchFamily="18" charset="0"/>
              </a:rPr>
              <a:t>VoL</a:t>
            </a:r>
            <a:endParaRPr lang="en-US" b="0" i="0">
              <a:solidFill>
                <a:srgbClr val="000000"/>
              </a:solidFill>
              <a:effectLst/>
              <a:latin typeface="Times New Roman" panose="02020603050405020304" pitchFamily="18" charset="0"/>
            </a:endParaRPr>
          </a:p>
          <a:p>
            <a:r>
              <a:rPr lang="vi-VN" b="0" i="0">
                <a:solidFill>
                  <a:srgbClr val="000000"/>
                </a:solidFill>
                <a:effectLst/>
                <a:latin typeface="Times New Roman" panose="02020603050405020304" pitchFamily="18" charset="0"/>
              </a:rPr>
              <a:t>Trễ truyền đạt (thời gian trễ) với một cổng là khoảng thời gian từ lúc cổng nhận được tín hiệu logic ở đầu vào cho đến khi đầu ra của nó xác lập được trạng thái tương ứng.</a:t>
            </a:r>
            <a:endParaRPr lang="en-US" b="0" i="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9E48896-C056-4E43-81AC-85F5D956997B}" type="slidenum">
              <a:rPr lang="en-US" smtClean="0"/>
              <a:t>40</a:t>
            </a:fld>
            <a:endParaRPr lang="en-US"/>
          </a:p>
        </p:txBody>
      </p:sp>
    </p:spTree>
    <p:extLst>
      <p:ext uri="{BB962C8B-B14F-4D97-AF65-F5344CB8AC3E}">
        <p14:creationId xmlns:p14="http://schemas.microsoft.com/office/powerpoint/2010/main" val="3675485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Đây</a:t>
            </a:r>
            <a:r>
              <a:rPr lang="en-US"/>
              <a:t> </a:t>
            </a:r>
            <a:r>
              <a:rPr lang="en-US" err="1"/>
              <a:t>là</a:t>
            </a:r>
            <a:r>
              <a:rPr lang="en-US"/>
              <a:t> </a:t>
            </a:r>
            <a:r>
              <a:rPr lang="en-US" err="1"/>
              <a:t>dòng</a:t>
            </a:r>
            <a:r>
              <a:rPr lang="en-US"/>
              <a:t> chip </a:t>
            </a:r>
            <a:r>
              <a:rPr lang="en-US" err="1"/>
              <a:t>sử</a:t>
            </a:r>
            <a:r>
              <a:rPr lang="en-US"/>
              <a:t> </a:t>
            </a:r>
            <a:r>
              <a:rPr lang="en-US" err="1"/>
              <a:t>dụng</a:t>
            </a:r>
            <a:r>
              <a:rPr lang="en-US"/>
              <a:t> </a:t>
            </a:r>
            <a:r>
              <a:rPr lang="en-US" err="1"/>
              <a:t>thương</a:t>
            </a:r>
            <a:r>
              <a:rPr lang="en-US"/>
              <a:t> </a:t>
            </a:r>
            <a:r>
              <a:rPr lang="en-US" err="1"/>
              <a:t>mại</a:t>
            </a:r>
            <a:r>
              <a:rPr lang="en-US"/>
              <a:t> </a:t>
            </a:r>
            <a:r>
              <a:rPr lang="en-US" err="1"/>
              <a:t>với</a:t>
            </a:r>
            <a:r>
              <a:rPr lang="en-US"/>
              <a:t> </a:t>
            </a:r>
            <a:r>
              <a:rPr lang="en-US" err="1"/>
              <a:t>dải</a:t>
            </a:r>
            <a:r>
              <a:rPr lang="en-US"/>
              <a:t> </a:t>
            </a:r>
            <a:r>
              <a:rPr lang="en-US" err="1"/>
              <a:t>nhiệt</a:t>
            </a:r>
            <a:r>
              <a:rPr lang="en-US"/>
              <a:t> </a:t>
            </a:r>
            <a:r>
              <a:rPr lang="en-US" err="1"/>
              <a:t>hoạt</a:t>
            </a:r>
            <a:r>
              <a:rPr lang="en-US"/>
              <a:t> </a:t>
            </a:r>
            <a:r>
              <a:rPr lang="en-US" err="1"/>
              <a:t>động</a:t>
            </a:r>
            <a:r>
              <a:rPr lang="en-US"/>
              <a:t>: 0 – 70 </a:t>
            </a:r>
            <a:r>
              <a:rPr lang="en-US" err="1"/>
              <a:t>còn</a:t>
            </a:r>
            <a:r>
              <a:rPr lang="en-US"/>
              <a:t> </a:t>
            </a:r>
            <a:r>
              <a:rPr lang="en-US" err="1"/>
              <a:t>dải</a:t>
            </a:r>
            <a:r>
              <a:rPr lang="en-US"/>
              <a:t> </a:t>
            </a:r>
            <a:r>
              <a:rPr lang="en-US" err="1"/>
              <a:t>nhiệt</a:t>
            </a:r>
            <a:r>
              <a:rPr lang="en-US"/>
              <a:t> </a:t>
            </a:r>
            <a:r>
              <a:rPr lang="en-US" err="1"/>
              <a:t>của</a:t>
            </a:r>
            <a:r>
              <a:rPr lang="en-US"/>
              <a:t> </a:t>
            </a:r>
            <a:r>
              <a:rPr lang="en-US" err="1"/>
              <a:t>họ</a:t>
            </a:r>
            <a:r>
              <a:rPr lang="en-US"/>
              <a:t> IC 54 (</a:t>
            </a:r>
            <a:r>
              <a:rPr lang="en-US" err="1"/>
              <a:t>thường</a:t>
            </a:r>
            <a:r>
              <a:rPr lang="en-US"/>
              <a:t> </a:t>
            </a:r>
            <a:r>
              <a:rPr lang="en-US" err="1"/>
              <a:t>dùng</a:t>
            </a:r>
            <a:r>
              <a:rPr lang="en-US"/>
              <a:t> </a:t>
            </a:r>
            <a:r>
              <a:rPr lang="en-US" err="1"/>
              <a:t>trong</a:t>
            </a:r>
            <a:r>
              <a:rPr lang="en-US"/>
              <a:t> </a:t>
            </a:r>
            <a:r>
              <a:rPr lang="en-US" err="1"/>
              <a:t>quân</a:t>
            </a:r>
            <a:r>
              <a:rPr lang="en-US"/>
              <a:t> </a:t>
            </a:r>
            <a:r>
              <a:rPr lang="en-US" err="1"/>
              <a:t>sự</a:t>
            </a:r>
            <a:r>
              <a:rPr lang="en-US"/>
              <a:t>) </a:t>
            </a:r>
            <a:r>
              <a:rPr lang="en-US" err="1"/>
              <a:t>với</a:t>
            </a:r>
            <a:r>
              <a:rPr lang="en-US"/>
              <a:t> </a:t>
            </a:r>
            <a:r>
              <a:rPr lang="en-US" err="1"/>
              <a:t>dải</a:t>
            </a:r>
            <a:r>
              <a:rPr lang="en-US"/>
              <a:t> </a:t>
            </a:r>
            <a:r>
              <a:rPr lang="en-US" err="1"/>
              <a:t>nhiệt</a:t>
            </a:r>
            <a:r>
              <a:rPr lang="en-US"/>
              <a:t>: -55 - 125</a:t>
            </a:r>
          </a:p>
        </p:txBody>
      </p:sp>
      <p:sp>
        <p:nvSpPr>
          <p:cNvPr id="4" name="Slide Number Placeholder 3"/>
          <p:cNvSpPr>
            <a:spLocks noGrp="1"/>
          </p:cNvSpPr>
          <p:nvPr>
            <p:ph type="sldNum" sz="quarter" idx="5"/>
          </p:nvPr>
        </p:nvSpPr>
        <p:spPr/>
        <p:txBody>
          <a:bodyPr/>
          <a:lstStyle/>
          <a:p>
            <a:fld id="{09E48896-C056-4E43-81AC-85F5D956997B}" type="slidenum">
              <a:rPr lang="en-US" smtClean="0"/>
              <a:t>42</a:t>
            </a:fld>
            <a:endParaRPr lang="en-US"/>
          </a:p>
        </p:txBody>
      </p:sp>
    </p:spTree>
    <p:extLst>
      <p:ext uri="{BB962C8B-B14F-4D97-AF65-F5344CB8AC3E}">
        <p14:creationId xmlns:p14="http://schemas.microsoft.com/office/powerpoint/2010/main" val="289943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74HCT: </a:t>
            </a:r>
            <a:r>
              <a:rPr lang="en-US" err="1"/>
              <a:t>có</a:t>
            </a:r>
            <a:r>
              <a:rPr lang="en-US"/>
              <a:t> </a:t>
            </a:r>
            <a:r>
              <a:rPr lang="en-US" err="1"/>
              <a:t>ngõ</a:t>
            </a:r>
            <a:r>
              <a:rPr lang="en-US"/>
              <a:t> </a:t>
            </a:r>
            <a:r>
              <a:rPr lang="en-US" err="1"/>
              <a:t>vào</a:t>
            </a:r>
            <a:r>
              <a:rPr lang="en-US"/>
              <a:t> </a:t>
            </a:r>
            <a:r>
              <a:rPr lang="en-US" err="1"/>
              <a:t>tương</a:t>
            </a:r>
            <a:r>
              <a:rPr lang="en-US"/>
              <a:t> </a:t>
            </a:r>
            <a:r>
              <a:rPr lang="en-US" err="1"/>
              <a:t>thích</a:t>
            </a:r>
            <a:r>
              <a:rPr lang="en-US"/>
              <a:t> </a:t>
            </a:r>
            <a:r>
              <a:rPr lang="en-US" err="1"/>
              <a:t>với</a:t>
            </a:r>
            <a:r>
              <a:rPr lang="en-US"/>
              <a:t> </a:t>
            </a:r>
            <a:r>
              <a:rPr lang="en-US" err="1"/>
              <a:t>họ</a:t>
            </a:r>
            <a:r>
              <a:rPr lang="en-US"/>
              <a:t> 74LS, do </a:t>
            </a:r>
            <a:r>
              <a:rPr lang="en-US" err="1"/>
              <a:t>đó</a:t>
            </a:r>
            <a:r>
              <a:rPr lang="en-US"/>
              <a:t> </a:t>
            </a:r>
            <a:r>
              <a:rPr lang="en-US" err="1"/>
              <a:t>có</a:t>
            </a:r>
            <a:r>
              <a:rPr lang="en-US"/>
              <a:t> </a:t>
            </a:r>
            <a:r>
              <a:rPr lang="en-US" err="1"/>
              <a:t>thể</a:t>
            </a:r>
            <a:r>
              <a:rPr lang="en-US"/>
              <a:t> </a:t>
            </a:r>
            <a:r>
              <a:rPr lang="en-US" err="1"/>
              <a:t>kết</a:t>
            </a:r>
            <a:r>
              <a:rPr lang="en-US"/>
              <a:t> </a:t>
            </a:r>
            <a:r>
              <a:rPr lang="en-US" err="1"/>
              <a:t>hợp</a:t>
            </a:r>
            <a:r>
              <a:rPr lang="en-US"/>
              <a:t> </a:t>
            </a:r>
            <a:r>
              <a:rPr lang="en-US" err="1"/>
              <a:t>họ</a:t>
            </a:r>
            <a:r>
              <a:rPr lang="en-US"/>
              <a:t> 74LS  </a:t>
            </a:r>
            <a:r>
              <a:rPr lang="en-US" err="1"/>
              <a:t>và</a:t>
            </a:r>
            <a:r>
              <a:rPr lang="en-US"/>
              <a:t> 74HCT </a:t>
            </a:r>
            <a:r>
              <a:rPr lang="en-US" err="1"/>
              <a:t>trong</a:t>
            </a:r>
            <a:r>
              <a:rPr lang="en-US"/>
              <a:t> </a:t>
            </a:r>
            <a:r>
              <a:rPr lang="en-US" err="1"/>
              <a:t>cùng</a:t>
            </a:r>
            <a:r>
              <a:rPr lang="en-US"/>
              <a:t> </a:t>
            </a:r>
            <a:r>
              <a:rPr lang="en-US" err="1"/>
              <a:t>một</a:t>
            </a:r>
            <a:r>
              <a:rPr lang="en-US"/>
              <a:t> </a:t>
            </a:r>
            <a:r>
              <a:rPr lang="en-US" err="1"/>
              <a:t>mạch</a:t>
            </a:r>
            <a:r>
              <a:rPr lang="en-US"/>
              <a:t> </a:t>
            </a:r>
            <a:br>
              <a:rPr lang="en-US"/>
            </a:br>
            <a:r>
              <a:rPr lang="en-US"/>
              <a:t>74 AC </a:t>
            </a:r>
            <a:r>
              <a:rPr lang="en-US" err="1"/>
              <a:t>và</a:t>
            </a:r>
            <a:r>
              <a:rPr lang="en-US"/>
              <a:t> ACT </a:t>
            </a:r>
            <a:r>
              <a:rPr lang="en-US" err="1"/>
              <a:t>là</a:t>
            </a:r>
            <a:r>
              <a:rPr lang="en-US"/>
              <a:t> </a:t>
            </a:r>
            <a:r>
              <a:rPr lang="en-US" err="1"/>
              <a:t>bản</a:t>
            </a:r>
            <a:r>
              <a:rPr lang="en-US"/>
              <a:t> </a:t>
            </a:r>
            <a:r>
              <a:rPr lang="en-US" err="1"/>
              <a:t>nâng</a:t>
            </a:r>
            <a:r>
              <a:rPr lang="en-US"/>
              <a:t> </a:t>
            </a:r>
            <a:r>
              <a:rPr lang="en-US" err="1"/>
              <a:t>câp</a:t>
            </a:r>
            <a:r>
              <a:rPr lang="en-US"/>
              <a:t> </a:t>
            </a:r>
            <a:r>
              <a:rPr lang="en-US" err="1"/>
              <a:t>của</a:t>
            </a:r>
            <a:r>
              <a:rPr lang="en-US"/>
              <a:t> HC </a:t>
            </a:r>
            <a:r>
              <a:rPr lang="en-US" err="1"/>
              <a:t>và</a:t>
            </a:r>
            <a:r>
              <a:rPr lang="en-US"/>
              <a:t> HCT </a:t>
            </a:r>
            <a:r>
              <a:rPr lang="en-US" err="1"/>
              <a:t>về</a:t>
            </a:r>
            <a:r>
              <a:rPr lang="en-US"/>
              <a:t> </a:t>
            </a:r>
            <a:r>
              <a:rPr lang="en-US" err="1"/>
              <a:t>mặt</a:t>
            </a:r>
            <a:r>
              <a:rPr lang="en-US"/>
              <a:t> </a:t>
            </a:r>
            <a:r>
              <a:rPr lang="en-US" err="1"/>
              <a:t>chống</a:t>
            </a:r>
            <a:r>
              <a:rPr lang="en-US"/>
              <a:t> </a:t>
            </a:r>
            <a:r>
              <a:rPr lang="en-US" err="1"/>
              <a:t>nhiếu</a:t>
            </a:r>
            <a:r>
              <a:rPr lang="en-US"/>
              <a:t> </a:t>
            </a:r>
            <a:r>
              <a:rPr lang="en-US" err="1"/>
              <a:t>bằng</a:t>
            </a:r>
            <a:r>
              <a:rPr lang="en-US"/>
              <a:t> </a:t>
            </a:r>
            <a:r>
              <a:rPr lang="en-US" err="1"/>
              <a:t>cách</a:t>
            </a:r>
            <a:r>
              <a:rPr lang="en-US"/>
              <a:t> </a:t>
            </a:r>
            <a:r>
              <a:rPr lang="en-US" err="1"/>
              <a:t>sắp</a:t>
            </a:r>
            <a:r>
              <a:rPr lang="en-US"/>
              <a:t> </a:t>
            </a:r>
            <a:r>
              <a:rPr lang="en-US" err="1"/>
              <a:t>xếp</a:t>
            </a:r>
            <a:r>
              <a:rPr lang="en-US"/>
              <a:t> </a:t>
            </a:r>
            <a:r>
              <a:rPr lang="en-US" err="1"/>
              <a:t>lại</a:t>
            </a:r>
            <a:r>
              <a:rPr lang="en-US"/>
              <a:t> </a:t>
            </a:r>
            <a:r>
              <a:rPr lang="en-US" err="1"/>
              <a:t>các</a:t>
            </a:r>
            <a:r>
              <a:rPr lang="en-US"/>
              <a:t> </a:t>
            </a:r>
            <a:r>
              <a:rPr lang="en-US" err="1"/>
              <a:t>chân</a:t>
            </a:r>
            <a:r>
              <a:rPr lang="en-US"/>
              <a:t>. </a:t>
            </a:r>
          </a:p>
          <a:p>
            <a:r>
              <a:rPr lang="en-US" err="1"/>
              <a:t>Hầu</a:t>
            </a:r>
            <a:r>
              <a:rPr lang="en-US"/>
              <a:t> </a:t>
            </a:r>
            <a:r>
              <a:rPr lang="en-US" err="1"/>
              <a:t>hết</a:t>
            </a:r>
            <a:r>
              <a:rPr lang="en-US"/>
              <a:t> </a:t>
            </a:r>
            <a:r>
              <a:rPr lang="en-US" err="1"/>
              <a:t>các</a:t>
            </a:r>
            <a:r>
              <a:rPr lang="en-US"/>
              <a:t> chip </a:t>
            </a:r>
            <a:r>
              <a:rPr lang="en-US" err="1"/>
              <a:t>phổ</a:t>
            </a:r>
            <a:r>
              <a:rPr lang="en-US"/>
              <a:t> </a:t>
            </a:r>
            <a:r>
              <a:rPr lang="en-US" err="1"/>
              <a:t>biến</a:t>
            </a:r>
            <a:r>
              <a:rPr lang="en-US"/>
              <a:t> </a:t>
            </a:r>
            <a:r>
              <a:rPr lang="en-US" err="1"/>
              <a:t>hiện</a:t>
            </a:r>
            <a:r>
              <a:rPr lang="en-US"/>
              <a:t> </a:t>
            </a:r>
            <a:r>
              <a:rPr lang="en-US" err="1"/>
              <a:t>này</a:t>
            </a:r>
            <a:r>
              <a:rPr lang="en-US"/>
              <a:t> </a:t>
            </a:r>
            <a:r>
              <a:rPr lang="en-US" err="1"/>
              <a:t>dùng</a:t>
            </a:r>
            <a:r>
              <a:rPr lang="en-US"/>
              <a:t> </a:t>
            </a:r>
            <a:r>
              <a:rPr lang="en-US" err="1"/>
              <a:t>công</a:t>
            </a:r>
            <a:r>
              <a:rPr lang="en-US"/>
              <a:t> </a:t>
            </a:r>
            <a:r>
              <a:rPr lang="en-US" err="1"/>
              <a:t>nghệ</a:t>
            </a:r>
            <a:r>
              <a:rPr lang="en-US"/>
              <a:t> CMOS </a:t>
            </a:r>
            <a:r>
              <a:rPr lang="en-US" err="1"/>
              <a:t>bởi</a:t>
            </a:r>
            <a:r>
              <a:rPr lang="en-US"/>
              <a:t> </a:t>
            </a:r>
            <a:r>
              <a:rPr lang="en-US" err="1"/>
              <a:t>ưu</a:t>
            </a:r>
            <a:r>
              <a:rPr lang="en-US"/>
              <a:t> </a:t>
            </a:r>
            <a:r>
              <a:rPr lang="en-US" err="1"/>
              <a:t>điểm</a:t>
            </a:r>
            <a:r>
              <a:rPr lang="en-US"/>
              <a:t> </a:t>
            </a:r>
            <a:r>
              <a:rPr lang="en-US" err="1"/>
              <a:t>của</a:t>
            </a:r>
            <a:r>
              <a:rPr lang="en-US"/>
              <a:t> </a:t>
            </a:r>
            <a:r>
              <a:rPr lang="en-US" err="1"/>
              <a:t>công</a:t>
            </a:r>
            <a:r>
              <a:rPr lang="en-US"/>
              <a:t> </a:t>
            </a:r>
            <a:r>
              <a:rPr lang="en-US" err="1"/>
              <a:t>nghệ</a:t>
            </a:r>
            <a:r>
              <a:rPr lang="en-US"/>
              <a:t> </a:t>
            </a:r>
            <a:r>
              <a:rPr lang="en-US" err="1"/>
              <a:t>này</a:t>
            </a:r>
            <a:r>
              <a:rPr lang="en-US"/>
              <a:t>. </a:t>
            </a:r>
          </a:p>
        </p:txBody>
      </p:sp>
      <p:sp>
        <p:nvSpPr>
          <p:cNvPr id="4" name="Slide Number Placeholder 3"/>
          <p:cNvSpPr>
            <a:spLocks noGrp="1"/>
          </p:cNvSpPr>
          <p:nvPr>
            <p:ph type="sldNum" sz="quarter" idx="5"/>
          </p:nvPr>
        </p:nvSpPr>
        <p:spPr/>
        <p:txBody>
          <a:bodyPr/>
          <a:lstStyle/>
          <a:p>
            <a:fld id="{09E48896-C056-4E43-81AC-85F5D956997B}" type="slidenum">
              <a:rPr lang="en-US" smtClean="0"/>
              <a:t>45</a:t>
            </a:fld>
            <a:endParaRPr lang="en-US"/>
          </a:p>
        </p:txBody>
      </p:sp>
    </p:spTree>
    <p:extLst>
      <p:ext uri="{BB962C8B-B14F-4D97-AF65-F5344CB8AC3E}">
        <p14:creationId xmlns:p14="http://schemas.microsoft.com/office/powerpoint/2010/main" val="274883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err="1"/>
              <a:t>Đây</a:t>
            </a:r>
            <a:r>
              <a:rPr lang="en-US" baseline="0"/>
              <a:t> </a:t>
            </a:r>
            <a:r>
              <a:rPr lang="en-US" baseline="0" err="1"/>
              <a:t>là</a:t>
            </a:r>
            <a:r>
              <a:rPr lang="en-US" baseline="0"/>
              <a:t> </a:t>
            </a:r>
            <a:r>
              <a:rPr lang="en-US" baseline="0" err="1"/>
              <a:t>đèn</a:t>
            </a:r>
            <a:r>
              <a:rPr lang="en-US" baseline="0"/>
              <a:t> </a:t>
            </a:r>
            <a:r>
              <a:rPr lang="en-US" baseline="0" err="1"/>
              <a:t>điện</a:t>
            </a:r>
            <a:r>
              <a:rPr lang="en-US" baseline="0"/>
              <a:t> </a:t>
            </a:r>
            <a:r>
              <a:rPr lang="en-US" baseline="0" err="1"/>
              <a:t>tử</a:t>
            </a:r>
            <a:r>
              <a:rPr lang="en-US" baseline="0"/>
              <a:t> </a:t>
            </a:r>
            <a:r>
              <a:rPr lang="en-US" baseline="0" err="1"/>
              <a:t>chân</a:t>
            </a:r>
            <a:r>
              <a:rPr lang="en-US" baseline="0"/>
              <a:t> </a:t>
            </a:r>
            <a:r>
              <a:rPr lang="en-US" baseline="0" err="1"/>
              <a:t>không</a:t>
            </a:r>
            <a:r>
              <a:rPr lang="en-US" baseline="0"/>
              <a:t> 3 </a:t>
            </a:r>
            <a:r>
              <a:rPr lang="en-US" baseline="0" err="1"/>
              <a:t>cực</a:t>
            </a:r>
            <a:endParaRPr lang="en-US" baseline="0"/>
          </a:p>
        </p:txBody>
      </p:sp>
      <p:sp>
        <p:nvSpPr>
          <p:cNvPr id="4" name="Slide Number Placeholder 3"/>
          <p:cNvSpPr>
            <a:spLocks noGrp="1"/>
          </p:cNvSpPr>
          <p:nvPr>
            <p:ph type="sldNum" sz="quarter" idx="10"/>
          </p:nvPr>
        </p:nvSpPr>
        <p:spPr/>
        <p:txBody>
          <a:bodyPr/>
          <a:lstStyle/>
          <a:p>
            <a:fld id="{09E48896-C056-4E43-81AC-85F5D956997B}" type="slidenum">
              <a:rPr lang="en-US" smtClean="0"/>
              <a:t>6</a:t>
            </a:fld>
            <a:endParaRPr lang="en-US"/>
          </a:p>
        </p:txBody>
      </p:sp>
    </p:spTree>
    <p:extLst>
      <p:ext uri="{BB962C8B-B14F-4D97-AF65-F5344CB8AC3E}">
        <p14:creationId xmlns:p14="http://schemas.microsoft.com/office/powerpoint/2010/main" val="3385424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err="1"/>
              <a:t>Nguyên</a:t>
            </a:r>
            <a:r>
              <a:rPr lang="en-US" baseline="0"/>
              <a:t> </a:t>
            </a:r>
            <a:r>
              <a:rPr lang="en-US" baseline="0" err="1"/>
              <a:t>lí</a:t>
            </a:r>
            <a:r>
              <a:rPr lang="en-US" baseline="0"/>
              <a:t> </a:t>
            </a:r>
            <a:r>
              <a:rPr lang="en-US" baseline="0" err="1"/>
              <a:t>hoạt</a:t>
            </a:r>
            <a:r>
              <a:rPr lang="en-US" baseline="0"/>
              <a:t> </a:t>
            </a:r>
            <a:r>
              <a:rPr lang="en-US" baseline="0" err="1"/>
              <a:t>động</a:t>
            </a:r>
            <a:r>
              <a:rPr lang="en-US" baseline="0"/>
              <a:t> </a:t>
            </a:r>
            <a:r>
              <a:rPr lang="en-US" baseline="0" err="1"/>
              <a:t>đèn</a:t>
            </a:r>
            <a:r>
              <a:rPr lang="en-US" baseline="0"/>
              <a:t> </a:t>
            </a:r>
            <a:r>
              <a:rPr lang="en-US" baseline="0" err="1"/>
              <a:t>điện</a:t>
            </a:r>
            <a:r>
              <a:rPr lang="en-US" baseline="0"/>
              <a:t> </a:t>
            </a:r>
            <a:r>
              <a:rPr lang="en-US" baseline="0" err="1"/>
              <a:t>tử</a:t>
            </a:r>
            <a:r>
              <a:rPr lang="en-US" baseline="0"/>
              <a:t> </a:t>
            </a:r>
            <a:r>
              <a:rPr lang="en-US" baseline="0" err="1"/>
              <a:t>chân</a:t>
            </a:r>
            <a:r>
              <a:rPr lang="en-US" baseline="0"/>
              <a:t> </a:t>
            </a:r>
            <a:r>
              <a:rPr lang="en-US" baseline="0" err="1"/>
              <a:t>không</a:t>
            </a:r>
            <a:r>
              <a:rPr lang="en-US" baseline="0"/>
              <a:t> 3 </a:t>
            </a:r>
            <a:r>
              <a:rPr lang="en-US" baseline="0" err="1"/>
              <a:t>cực</a:t>
            </a:r>
            <a:endParaRPr lang="en-US" baseline="0"/>
          </a:p>
          <a:p>
            <a:endParaRPr lang="en-US" baseline="0"/>
          </a:p>
        </p:txBody>
      </p:sp>
      <p:sp>
        <p:nvSpPr>
          <p:cNvPr id="4" name="Slide Number Placeholder 3"/>
          <p:cNvSpPr>
            <a:spLocks noGrp="1"/>
          </p:cNvSpPr>
          <p:nvPr>
            <p:ph type="sldNum" sz="quarter" idx="10"/>
          </p:nvPr>
        </p:nvSpPr>
        <p:spPr/>
        <p:txBody>
          <a:bodyPr/>
          <a:lstStyle/>
          <a:p>
            <a:fld id="{09E48896-C056-4E43-81AC-85F5D956997B}" type="slidenum">
              <a:rPr lang="en-US" smtClean="0"/>
              <a:t>7</a:t>
            </a:fld>
            <a:endParaRPr lang="en-US"/>
          </a:p>
        </p:txBody>
      </p:sp>
    </p:spTree>
    <p:extLst>
      <p:ext uri="{BB962C8B-B14F-4D97-AF65-F5344CB8AC3E}">
        <p14:creationId xmlns:p14="http://schemas.microsoft.com/office/powerpoint/2010/main" val="275521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i="0">
                <a:solidFill>
                  <a:srgbClr val="202124"/>
                </a:solidFill>
                <a:effectLst/>
                <a:latin typeface="arial" panose="020B0604020202020204" pitchFamily="34" charset="0"/>
              </a:rPr>
              <a:t>Cổng</a:t>
            </a:r>
            <a:r>
              <a:rPr lang="vi-VN" b="0" i="0">
                <a:solidFill>
                  <a:srgbClr val="202124"/>
                </a:solidFill>
                <a:effectLst/>
                <a:latin typeface="arial" panose="020B0604020202020204" pitchFamily="34" charset="0"/>
              </a:rPr>
              <a:t> logic </a:t>
            </a:r>
            <a:r>
              <a:rPr lang="vi-VN" b="1" i="0">
                <a:solidFill>
                  <a:srgbClr val="202124"/>
                </a:solidFill>
                <a:effectLst/>
                <a:latin typeface="arial" panose="020B0604020202020204" pitchFamily="34" charset="0"/>
              </a:rPr>
              <a:t>BUFFER</a:t>
            </a:r>
            <a:r>
              <a:rPr lang="vi-VN" b="0" i="0">
                <a:solidFill>
                  <a:srgbClr val="202124"/>
                </a:solidFill>
                <a:effectLst/>
                <a:latin typeface="arial" panose="020B0604020202020204" pitchFamily="34" charset="0"/>
              </a:rPr>
              <a:t> được </a:t>
            </a:r>
            <a:r>
              <a:rPr lang="vi-VN" b="1" i="0">
                <a:solidFill>
                  <a:srgbClr val="202124"/>
                </a:solidFill>
                <a:effectLst/>
                <a:latin typeface="arial" panose="020B0604020202020204" pitchFamily="34" charset="0"/>
              </a:rPr>
              <a:t>dùng</a:t>
            </a:r>
            <a:r>
              <a:rPr lang="vi-VN" b="0" i="0">
                <a:solidFill>
                  <a:srgbClr val="202124"/>
                </a:solidFill>
                <a:effectLst/>
                <a:latin typeface="arial" panose="020B0604020202020204" pitchFamily="34" charset="0"/>
              </a:rPr>
              <a:t> như một mạch khuếch đại logic. Trong đó, tín hiệu qua </a:t>
            </a:r>
            <a:r>
              <a:rPr lang="vi-VN" b="1" i="0">
                <a:solidFill>
                  <a:srgbClr val="202124"/>
                </a:solidFill>
                <a:effectLst/>
                <a:latin typeface="arial" panose="020B0604020202020204" pitchFamily="34" charset="0"/>
              </a:rPr>
              <a:t>cổng</a:t>
            </a:r>
            <a:r>
              <a:rPr lang="vi-VN" b="0" i="0">
                <a:solidFill>
                  <a:srgbClr val="202124"/>
                </a:solidFill>
                <a:effectLst/>
                <a:latin typeface="arial" panose="020B0604020202020204" pitchFamily="34" charset="0"/>
              </a:rPr>
              <a:t> đệm không </a:t>
            </a:r>
            <a:r>
              <a:rPr lang="vi-VN" b="1" i="0">
                <a:solidFill>
                  <a:srgbClr val="202124"/>
                </a:solidFill>
                <a:effectLst/>
                <a:latin typeface="arial" panose="020B0604020202020204" pitchFamily="34" charset="0"/>
              </a:rPr>
              <a:t>làm</a:t>
            </a:r>
            <a:r>
              <a:rPr lang="vi-VN" b="0" i="0">
                <a:solidFill>
                  <a:srgbClr val="202124"/>
                </a:solidFill>
                <a:effectLst/>
                <a:latin typeface="arial" panose="020B0604020202020204" pitchFamily="34" charset="0"/>
              </a:rPr>
              <a:t> thay đổi trạng thái logic. </a:t>
            </a:r>
            <a:r>
              <a:rPr lang="en-US" b="0" i="0" err="1">
                <a:solidFill>
                  <a:srgbClr val="202124"/>
                </a:solidFill>
                <a:effectLst/>
                <a:latin typeface="arial" panose="020B0604020202020204" pitchFamily="34" charset="0"/>
              </a:rPr>
              <a:t>Một</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ứng</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dụng</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dễ</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thấy</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nhất</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của</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cổng</a:t>
            </a:r>
            <a:r>
              <a:rPr lang="en-US" b="0" i="0">
                <a:solidFill>
                  <a:srgbClr val="202124"/>
                </a:solidFill>
                <a:effectLst/>
                <a:latin typeface="arial" panose="020B0604020202020204" pitchFamily="34" charset="0"/>
              </a:rPr>
              <a:t> buffer </a:t>
            </a:r>
            <a:r>
              <a:rPr lang="en-US" b="0" i="0" err="1">
                <a:solidFill>
                  <a:srgbClr val="202124"/>
                </a:solidFill>
                <a:effectLst/>
                <a:latin typeface="arial" panose="020B0604020202020204" pitchFamily="34" charset="0"/>
              </a:rPr>
              <a:t>đấy</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là</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đệm</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dữ</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liệu</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Lấy</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minh</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họa</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truyền</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dữ</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liệu</a:t>
            </a:r>
            <a:r>
              <a:rPr lang="en-US" b="0" i="0">
                <a:solidFill>
                  <a:srgbClr val="202124"/>
                </a:solidFill>
                <a:effectLst/>
                <a:latin typeface="arial" panose="020B0604020202020204" pitchFamily="34" charset="0"/>
              </a:rPr>
              <a:t> </a:t>
            </a:r>
            <a:r>
              <a:rPr lang="en-US" b="0" i="0" err="1">
                <a:solidFill>
                  <a:srgbClr val="202124"/>
                </a:solidFill>
                <a:effectLst/>
                <a:latin typeface="arial" panose="020B0604020202020204" pitchFamily="34" charset="0"/>
              </a:rPr>
              <a:t>giữa</a:t>
            </a:r>
            <a:r>
              <a:rPr lang="en-US" b="0" i="0">
                <a:solidFill>
                  <a:srgbClr val="202124"/>
                </a:solidFill>
                <a:effectLst/>
                <a:latin typeface="arial" panose="020B0604020202020204" pitchFamily="34" charset="0"/>
              </a:rPr>
              <a:t> 2 IC</a:t>
            </a:r>
            <a:endParaRPr lang="en-US"/>
          </a:p>
        </p:txBody>
      </p:sp>
      <p:sp>
        <p:nvSpPr>
          <p:cNvPr id="4" name="Slide Number Placeholder 3"/>
          <p:cNvSpPr>
            <a:spLocks noGrp="1"/>
          </p:cNvSpPr>
          <p:nvPr>
            <p:ph type="sldNum" sz="quarter" idx="5"/>
          </p:nvPr>
        </p:nvSpPr>
        <p:spPr/>
        <p:txBody>
          <a:bodyPr/>
          <a:lstStyle/>
          <a:p>
            <a:fld id="{09E48896-C056-4E43-81AC-85F5D956997B}" type="slidenum">
              <a:rPr lang="en-US" smtClean="0"/>
              <a:t>10</a:t>
            </a:fld>
            <a:endParaRPr lang="en-US"/>
          </a:p>
        </p:txBody>
      </p:sp>
    </p:spTree>
    <p:extLst>
      <p:ext uri="{BB962C8B-B14F-4D97-AF65-F5344CB8AC3E}">
        <p14:creationId xmlns:p14="http://schemas.microsoft.com/office/powerpoint/2010/main" val="1625212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Trạng</a:t>
            </a:r>
            <a:r>
              <a:rPr lang="en-US"/>
              <a:t> </a:t>
            </a:r>
            <a:r>
              <a:rPr lang="en-US" err="1"/>
              <a:t>thái</a:t>
            </a:r>
            <a:r>
              <a:rPr lang="en-US"/>
              <a:t> </a:t>
            </a:r>
            <a:r>
              <a:rPr lang="en-US" err="1"/>
              <a:t>trở</a:t>
            </a:r>
            <a:r>
              <a:rPr lang="en-US"/>
              <a:t> </a:t>
            </a:r>
            <a:r>
              <a:rPr lang="en-US" err="1"/>
              <a:t>kháng</a:t>
            </a:r>
            <a:r>
              <a:rPr lang="en-US"/>
              <a:t> </a:t>
            </a:r>
            <a:r>
              <a:rPr lang="en-US" err="1"/>
              <a:t>xuất</a:t>
            </a:r>
            <a:r>
              <a:rPr lang="en-US"/>
              <a:t> </a:t>
            </a:r>
            <a:r>
              <a:rPr lang="en-US" err="1"/>
              <a:t>hiện</a:t>
            </a:r>
            <a:r>
              <a:rPr lang="en-US"/>
              <a:t> </a:t>
            </a:r>
            <a:r>
              <a:rPr lang="en-US" err="1"/>
              <a:t>trong</a:t>
            </a:r>
            <a:r>
              <a:rPr lang="en-US"/>
              <a:t> </a:t>
            </a:r>
            <a:r>
              <a:rPr lang="en-US" err="1"/>
              <a:t>một</a:t>
            </a:r>
            <a:r>
              <a:rPr lang="en-US"/>
              <a:t> </a:t>
            </a:r>
            <a:r>
              <a:rPr lang="en-US" err="1"/>
              <a:t>số</a:t>
            </a:r>
            <a:r>
              <a:rPr lang="en-US"/>
              <a:t> </a:t>
            </a:r>
            <a:r>
              <a:rPr lang="en-US" err="1"/>
              <a:t>mạch</a:t>
            </a:r>
            <a:r>
              <a:rPr lang="en-US"/>
              <a:t> </a:t>
            </a:r>
            <a:r>
              <a:rPr lang="en-US" err="1"/>
              <a:t>sử</a:t>
            </a:r>
            <a:r>
              <a:rPr lang="en-US"/>
              <a:t> </a:t>
            </a:r>
            <a:r>
              <a:rPr lang="en-US" err="1"/>
              <a:t>dụng</a:t>
            </a:r>
            <a:r>
              <a:rPr lang="en-US"/>
              <a:t> </a:t>
            </a:r>
            <a:r>
              <a:rPr lang="en-US" err="1"/>
              <a:t>transitor</a:t>
            </a:r>
            <a:r>
              <a:rPr lang="en-US"/>
              <a:t> MOS, </a:t>
            </a:r>
            <a:r>
              <a:rPr lang="en-US" err="1"/>
              <a:t>khi</a:t>
            </a:r>
            <a:r>
              <a:rPr lang="en-US"/>
              <a:t> </a:t>
            </a:r>
            <a:r>
              <a:rPr lang="en-US" err="1"/>
              <a:t>nói</a:t>
            </a:r>
            <a:r>
              <a:rPr lang="en-US"/>
              <a:t> </a:t>
            </a:r>
            <a:r>
              <a:rPr lang="en-US" err="1"/>
              <a:t>đầu</a:t>
            </a:r>
            <a:r>
              <a:rPr lang="en-US"/>
              <a:t> </a:t>
            </a:r>
            <a:r>
              <a:rPr lang="en-US" err="1"/>
              <a:t>ra</a:t>
            </a:r>
            <a:r>
              <a:rPr lang="en-US"/>
              <a:t> ở </a:t>
            </a:r>
            <a:r>
              <a:rPr lang="en-US" err="1"/>
              <a:t>trạng</a:t>
            </a:r>
            <a:r>
              <a:rPr lang="en-US"/>
              <a:t> </a:t>
            </a:r>
            <a:r>
              <a:rPr lang="en-US" err="1"/>
              <a:t>thái</a:t>
            </a:r>
            <a:r>
              <a:rPr lang="en-US"/>
              <a:t> </a:t>
            </a:r>
            <a:r>
              <a:rPr lang="en-US" err="1"/>
              <a:t>trở</a:t>
            </a:r>
            <a:r>
              <a:rPr lang="en-US"/>
              <a:t> </a:t>
            </a:r>
            <a:r>
              <a:rPr lang="en-US" err="1"/>
              <a:t>kháng</a:t>
            </a:r>
            <a:r>
              <a:rPr lang="en-US"/>
              <a:t> </a:t>
            </a:r>
            <a:r>
              <a:rPr lang="en-US" err="1"/>
              <a:t>cao</a:t>
            </a:r>
            <a:r>
              <a:rPr lang="en-US"/>
              <a:t>, </a:t>
            </a:r>
            <a:r>
              <a:rPr lang="en-US" err="1"/>
              <a:t>chúng</a:t>
            </a:r>
            <a:r>
              <a:rPr lang="en-US"/>
              <a:t> ta </a:t>
            </a:r>
            <a:r>
              <a:rPr lang="en-US" err="1"/>
              <a:t>hiểu</a:t>
            </a:r>
            <a:r>
              <a:rPr lang="en-US"/>
              <a:t> </a:t>
            </a:r>
            <a:r>
              <a:rPr lang="en-US" err="1"/>
              <a:t>là</a:t>
            </a:r>
            <a:r>
              <a:rPr lang="en-US"/>
              <a:t> </a:t>
            </a:r>
            <a:r>
              <a:rPr lang="en-US" err="1"/>
              <a:t>đầu</a:t>
            </a:r>
            <a:r>
              <a:rPr lang="en-US"/>
              <a:t> </a:t>
            </a:r>
            <a:r>
              <a:rPr lang="en-US" err="1"/>
              <a:t>ra</a:t>
            </a:r>
            <a:r>
              <a:rPr lang="en-US"/>
              <a:t> </a:t>
            </a:r>
            <a:r>
              <a:rPr lang="en-US" err="1"/>
              <a:t>này</a:t>
            </a:r>
            <a:r>
              <a:rPr lang="en-US"/>
              <a:t> ko </a:t>
            </a:r>
            <a:r>
              <a:rPr lang="en-US" err="1"/>
              <a:t>mang</a:t>
            </a:r>
            <a:r>
              <a:rPr lang="en-US"/>
              <a:t> logic 0 hay 1, </a:t>
            </a:r>
            <a:r>
              <a:rPr lang="en-US" err="1"/>
              <a:t>có</a:t>
            </a:r>
            <a:r>
              <a:rPr lang="en-US"/>
              <a:t> </a:t>
            </a:r>
            <a:r>
              <a:rPr lang="en-US" err="1"/>
              <a:t>thể</a:t>
            </a:r>
            <a:r>
              <a:rPr lang="en-US"/>
              <a:t> </a:t>
            </a:r>
            <a:r>
              <a:rPr lang="en-US" err="1"/>
              <a:t>hiểu</a:t>
            </a:r>
            <a:r>
              <a:rPr lang="en-US"/>
              <a:t> </a:t>
            </a:r>
            <a:r>
              <a:rPr lang="en-US" err="1"/>
              <a:t>nôm</a:t>
            </a:r>
            <a:r>
              <a:rPr lang="en-US"/>
              <a:t> </a:t>
            </a:r>
            <a:r>
              <a:rPr lang="en-US" err="1"/>
              <a:t>nam</a:t>
            </a:r>
            <a:r>
              <a:rPr lang="en-US"/>
              <a:t> </a:t>
            </a:r>
            <a:r>
              <a:rPr lang="en-US" err="1"/>
              <a:t>là</a:t>
            </a:r>
            <a:r>
              <a:rPr lang="en-US"/>
              <a:t> ở </a:t>
            </a:r>
            <a:r>
              <a:rPr lang="en-US" err="1"/>
              <a:t>tráng</a:t>
            </a:r>
            <a:r>
              <a:rPr lang="en-US"/>
              <a:t> </a:t>
            </a:r>
            <a:r>
              <a:rPr lang="en-US" err="1"/>
              <a:t>thái</a:t>
            </a:r>
            <a:r>
              <a:rPr lang="en-US"/>
              <a:t> </a:t>
            </a:r>
            <a:r>
              <a:rPr lang="en-US" err="1"/>
              <a:t>này</a:t>
            </a:r>
            <a:r>
              <a:rPr lang="en-US"/>
              <a:t> </a:t>
            </a:r>
            <a:r>
              <a:rPr lang="en-US" err="1"/>
              <a:t>đầu</a:t>
            </a:r>
            <a:r>
              <a:rPr lang="en-US"/>
              <a:t> </a:t>
            </a:r>
            <a:r>
              <a:rPr lang="en-US" err="1"/>
              <a:t>ra</a:t>
            </a:r>
            <a:r>
              <a:rPr lang="en-US"/>
              <a:t> </a:t>
            </a:r>
            <a:r>
              <a:rPr lang="en-US" err="1"/>
              <a:t>được</a:t>
            </a:r>
            <a:r>
              <a:rPr lang="en-US"/>
              <a:t> </a:t>
            </a:r>
            <a:r>
              <a:rPr lang="en-US" err="1"/>
              <a:t>ngắt</a:t>
            </a:r>
            <a:r>
              <a:rPr lang="en-US"/>
              <a:t> </a:t>
            </a:r>
            <a:r>
              <a:rPr lang="en-US" err="1"/>
              <a:t>kết</a:t>
            </a:r>
            <a:r>
              <a:rPr lang="en-US"/>
              <a:t> </a:t>
            </a:r>
            <a:r>
              <a:rPr lang="en-US" err="1"/>
              <a:t>nối</a:t>
            </a:r>
            <a:r>
              <a:rPr lang="en-US"/>
              <a:t> </a:t>
            </a:r>
            <a:r>
              <a:rPr lang="en-US" err="1"/>
              <a:t>khỏi</a:t>
            </a:r>
            <a:r>
              <a:rPr lang="en-US"/>
              <a:t> </a:t>
            </a:r>
            <a:r>
              <a:rPr lang="en-US" err="1"/>
              <a:t>mạch</a:t>
            </a:r>
            <a:r>
              <a:rPr lang="en-US"/>
              <a:t> , </a:t>
            </a:r>
            <a:r>
              <a:rPr lang="en-US" err="1"/>
              <a:t>vậy</a:t>
            </a:r>
            <a:r>
              <a:rPr lang="en-US"/>
              <a:t> </a:t>
            </a:r>
            <a:r>
              <a:rPr lang="en-US" err="1"/>
              <a:t>trạng</a:t>
            </a:r>
            <a:r>
              <a:rPr lang="en-US"/>
              <a:t> </a:t>
            </a:r>
            <a:r>
              <a:rPr lang="en-US" err="1"/>
              <a:t>thái</a:t>
            </a:r>
            <a:r>
              <a:rPr lang="en-US"/>
              <a:t> </a:t>
            </a:r>
            <a:r>
              <a:rPr lang="en-US" err="1"/>
              <a:t>này</a:t>
            </a:r>
            <a:r>
              <a:rPr lang="en-US"/>
              <a:t> </a:t>
            </a:r>
            <a:r>
              <a:rPr lang="en-US" err="1"/>
              <a:t>khác</a:t>
            </a:r>
            <a:r>
              <a:rPr lang="en-US"/>
              <a:t> </a:t>
            </a:r>
            <a:r>
              <a:rPr lang="en-US" err="1"/>
              <a:t>gì</a:t>
            </a:r>
            <a:r>
              <a:rPr lang="en-US"/>
              <a:t> </a:t>
            </a:r>
            <a:r>
              <a:rPr lang="en-US" err="1"/>
              <a:t>trạng</a:t>
            </a:r>
            <a:r>
              <a:rPr lang="en-US"/>
              <a:t> </a:t>
            </a:r>
            <a:r>
              <a:rPr lang="en-US" err="1"/>
              <a:t>thái</a:t>
            </a:r>
            <a:r>
              <a:rPr lang="en-US"/>
              <a:t> logic 0 , </a:t>
            </a:r>
          </a:p>
        </p:txBody>
      </p:sp>
      <p:sp>
        <p:nvSpPr>
          <p:cNvPr id="4" name="Slide Number Placeholder 3"/>
          <p:cNvSpPr>
            <a:spLocks noGrp="1"/>
          </p:cNvSpPr>
          <p:nvPr>
            <p:ph type="sldNum" sz="quarter" idx="5"/>
          </p:nvPr>
        </p:nvSpPr>
        <p:spPr/>
        <p:txBody>
          <a:bodyPr/>
          <a:lstStyle/>
          <a:p>
            <a:fld id="{09E48896-C056-4E43-81AC-85F5D956997B}" type="slidenum">
              <a:rPr lang="en-US" smtClean="0"/>
              <a:t>11</a:t>
            </a:fld>
            <a:endParaRPr lang="en-US"/>
          </a:p>
        </p:txBody>
      </p:sp>
    </p:spTree>
    <p:extLst>
      <p:ext uri="{BB962C8B-B14F-4D97-AF65-F5344CB8AC3E}">
        <p14:creationId xmlns:p14="http://schemas.microsoft.com/office/powerpoint/2010/main" val="4051261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48896-C056-4E43-81AC-85F5D956997B}" type="slidenum">
              <a:rPr lang="en-US" smtClean="0"/>
              <a:t>12</a:t>
            </a:fld>
            <a:endParaRPr lang="en-US"/>
          </a:p>
        </p:txBody>
      </p:sp>
    </p:spTree>
    <p:extLst>
      <p:ext uri="{BB962C8B-B14F-4D97-AF65-F5344CB8AC3E}">
        <p14:creationId xmlns:p14="http://schemas.microsoft.com/office/powerpoint/2010/main" val="387828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Công</a:t>
            </a:r>
            <a:r>
              <a:rPr lang="en-US"/>
              <a:t> </a:t>
            </a:r>
            <a:r>
              <a:rPr lang="en-US" err="1"/>
              <a:t>nghệ</a:t>
            </a:r>
            <a:r>
              <a:rPr lang="en-US"/>
              <a:t> DL – Diode logic </a:t>
            </a:r>
          </a:p>
          <a:p>
            <a:r>
              <a:rPr lang="en-US" err="1"/>
              <a:t>Giải</a:t>
            </a:r>
            <a:r>
              <a:rPr lang="en-US"/>
              <a:t> </a:t>
            </a:r>
            <a:r>
              <a:rPr lang="en-US" err="1"/>
              <a:t>thich</a:t>
            </a:r>
            <a:r>
              <a:rPr lang="en-US"/>
              <a:t> </a:t>
            </a:r>
            <a:r>
              <a:rPr lang="en-US" err="1"/>
              <a:t>mạch</a:t>
            </a:r>
            <a:r>
              <a:rPr lang="en-US"/>
              <a:t> </a:t>
            </a:r>
            <a:r>
              <a:rPr lang="en-US" err="1"/>
              <a:t>cổng</a:t>
            </a:r>
            <a:r>
              <a:rPr lang="en-US"/>
              <a:t> OR : </a:t>
            </a:r>
            <a:r>
              <a:rPr lang="en-US" err="1"/>
              <a:t>cho</a:t>
            </a:r>
            <a:r>
              <a:rPr lang="en-US"/>
              <a:t> X1, X2 = 5v  d1, d2 </a:t>
            </a:r>
            <a:r>
              <a:rPr lang="en-US" err="1"/>
              <a:t>thông</a:t>
            </a:r>
            <a:r>
              <a:rPr lang="en-US"/>
              <a:t> </a:t>
            </a:r>
            <a:r>
              <a:rPr lang="en-US" err="1"/>
              <a:t>đầu</a:t>
            </a:r>
            <a:r>
              <a:rPr lang="en-US"/>
              <a:t> </a:t>
            </a:r>
            <a:r>
              <a:rPr lang="en-US" err="1"/>
              <a:t>ra</a:t>
            </a:r>
            <a:r>
              <a:rPr lang="en-US"/>
              <a:t> </a:t>
            </a:r>
            <a:r>
              <a:rPr lang="en-US" err="1"/>
              <a:t>có</a:t>
            </a:r>
            <a:r>
              <a:rPr lang="en-US"/>
              <a:t> </a:t>
            </a:r>
            <a:r>
              <a:rPr lang="en-US" err="1"/>
              <a:t>mức</a:t>
            </a:r>
            <a:r>
              <a:rPr lang="en-US"/>
              <a:t> logic = 0 </a:t>
            </a:r>
          </a:p>
          <a:p>
            <a:endParaRPr lang="en-US"/>
          </a:p>
        </p:txBody>
      </p:sp>
      <p:sp>
        <p:nvSpPr>
          <p:cNvPr id="4" name="Slide Number Placeholder 3"/>
          <p:cNvSpPr>
            <a:spLocks noGrp="1"/>
          </p:cNvSpPr>
          <p:nvPr>
            <p:ph type="sldNum" sz="quarter" idx="5"/>
          </p:nvPr>
        </p:nvSpPr>
        <p:spPr/>
        <p:txBody>
          <a:bodyPr/>
          <a:lstStyle/>
          <a:p>
            <a:fld id="{09E48896-C056-4E43-81AC-85F5D956997B}" type="slidenum">
              <a:rPr lang="en-US" smtClean="0"/>
              <a:t>19</a:t>
            </a:fld>
            <a:endParaRPr lang="en-US"/>
          </a:p>
        </p:txBody>
      </p:sp>
    </p:spTree>
    <p:extLst>
      <p:ext uri="{BB962C8B-B14F-4D97-AF65-F5344CB8AC3E}">
        <p14:creationId xmlns:p14="http://schemas.microsoft.com/office/powerpoint/2010/main" val="243148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Register </a:t>
            </a:r>
            <a:r>
              <a:rPr lang="en-US" err="1"/>
              <a:t>Transitor</a:t>
            </a:r>
            <a:r>
              <a:rPr lang="en-US"/>
              <a:t> logic: </a:t>
            </a:r>
            <a:br>
              <a:rPr lang="en-US"/>
            </a:br>
            <a:r>
              <a:rPr lang="en-US"/>
              <a:t>logic dung register , </a:t>
            </a:r>
            <a:r>
              <a:rPr lang="en-US" err="1"/>
              <a:t>khuêch</a:t>
            </a:r>
            <a:r>
              <a:rPr lang="en-US"/>
              <a:t> </a:t>
            </a:r>
            <a:r>
              <a:rPr lang="en-US" err="1"/>
              <a:t>đại</a:t>
            </a:r>
            <a:r>
              <a:rPr lang="en-US"/>
              <a:t> </a:t>
            </a:r>
            <a:r>
              <a:rPr lang="en-US" err="1"/>
              <a:t>dùng</a:t>
            </a:r>
            <a:r>
              <a:rPr lang="en-US"/>
              <a:t> </a:t>
            </a:r>
            <a:r>
              <a:rPr lang="en-US" err="1"/>
              <a:t>transitor</a:t>
            </a:r>
            <a:r>
              <a:rPr lang="en-US"/>
              <a:t>: </a:t>
            </a:r>
          </a:p>
          <a:p>
            <a:r>
              <a:rPr lang="en-US"/>
              <a:t>Khi x = 5v -</a:t>
            </a:r>
            <a:r>
              <a:rPr lang="en-US">
                <a:sym typeface="Wingdings" panose="05000000000000000000" pitchFamily="2" charset="2"/>
              </a:rPr>
              <a:t> </a:t>
            </a:r>
            <a:r>
              <a:rPr lang="en-US" err="1">
                <a:sym typeface="Wingdings" panose="05000000000000000000" pitchFamily="2" charset="2"/>
              </a:rPr>
              <a:t>làm</a:t>
            </a:r>
            <a:r>
              <a:rPr lang="en-US">
                <a:sym typeface="Wingdings" panose="05000000000000000000" pitchFamily="2" charset="2"/>
              </a:rPr>
              <a:t> </a:t>
            </a:r>
            <a:r>
              <a:rPr lang="en-US" err="1">
                <a:sym typeface="Wingdings" panose="05000000000000000000" pitchFamily="2" charset="2"/>
              </a:rPr>
              <a:t>transitor</a:t>
            </a:r>
            <a:r>
              <a:rPr lang="en-US">
                <a:sym typeface="Wingdings" panose="05000000000000000000" pitchFamily="2" charset="2"/>
              </a:rPr>
              <a:t> Q1 </a:t>
            </a:r>
            <a:r>
              <a:rPr lang="en-US" err="1">
                <a:sym typeface="Wingdings" panose="05000000000000000000" pitchFamily="2" charset="2"/>
              </a:rPr>
              <a:t>đóng</a:t>
            </a:r>
            <a:r>
              <a:rPr lang="en-US">
                <a:sym typeface="Wingdings" panose="05000000000000000000" pitchFamily="2" charset="2"/>
              </a:rPr>
              <a:t>, hay </a:t>
            </a:r>
            <a:r>
              <a:rPr lang="en-US" err="1">
                <a:sym typeface="Wingdings" panose="05000000000000000000" pitchFamily="2" charset="2"/>
              </a:rPr>
              <a:t>nói</a:t>
            </a:r>
            <a:r>
              <a:rPr lang="en-US">
                <a:sym typeface="Wingdings" panose="05000000000000000000" pitchFamily="2" charset="2"/>
              </a:rPr>
              <a:t> </a:t>
            </a:r>
            <a:r>
              <a:rPr lang="en-US" err="1">
                <a:sym typeface="Wingdings" panose="05000000000000000000" pitchFamily="2" charset="2"/>
              </a:rPr>
              <a:t>cách</a:t>
            </a:r>
            <a:r>
              <a:rPr lang="en-US">
                <a:sym typeface="Wingdings" panose="05000000000000000000" pitchFamily="2" charset="2"/>
              </a:rPr>
              <a:t> </a:t>
            </a:r>
            <a:r>
              <a:rPr lang="en-US" err="1">
                <a:sym typeface="Wingdings" panose="05000000000000000000" pitchFamily="2" charset="2"/>
              </a:rPr>
              <a:t>khác</a:t>
            </a:r>
            <a:r>
              <a:rPr lang="en-US">
                <a:sym typeface="Wingdings" panose="05000000000000000000" pitchFamily="2" charset="2"/>
              </a:rPr>
              <a:t> </a:t>
            </a:r>
            <a:r>
              <a:rPr lang="en-US" err="1">
                <a:sym typeface="Wingdings" panose="05000000000000000000" pitchFamily="2" charset="2"/>
              </a:rPr>
              <a:t>cưng</a:t>
            </a:r>
            <a:r>
              <a:rPr lang="en-US">
                <a:sym typeface="Wingdings" panose="05000000000000000000" pitchFamily="2" charset="2"/>
              </a:rPr>
              <a:t> </a:t>
            </a:r>
            <a:r>
              <a:rPr lang="en-US" err="1">
                <a:sym typeface="Wingdings" panose="05000000000000000000" pitchFamily="2" charset="2"/>
              </a:rPr>
              <a:t>emitor</a:t>
            </a:r>
            <a:r>
              <a:rPr lang="en-US">
                <a:sym typeface="Wingdings" panose="05000000000000000000" pitchFamily="2" charset="2"/>
              </a:rPr>
              <a:t> </a:t>
            </a:r>
            <a:r>
              <a:rPr lang="en-US" err="1">
                <a:sym typeface="Wingdings" panose="05000000000000000000" pitchFamily="2" charset="2"/>
              </a:rPr>
              <a:t>và</a:t>
            </a:r>
            <a:r>
              <a:rPr lang="en-US">
                <a:sym typeface="Wingdings" panose="05000000000000000000" pitchFamily="2" charset="2"/>
              </a:rPr>
              <a:t> collector </a:t>
            </a:r>
            <a:r>
              <a:rPr lang="en-US" err="1">
                <a:sym typeface="Wingdings" panose="05000000000000000000" pitchFamily="2" charset="2"/>
              </a:rPr>
              <a:t>thông</a:t>
            </a:r>
            <a:r>
              <a:rPr lang="en-US">
                <a:sym typeface="Wingdings" panose="05000000000000000000" pitchFamily="2" charset="2"/>
              </a:rPr>
              <a:t> , </a:t>
            </a:r>
            <a:r>
              <a:rPr lang="en-US" err="1">
                <a:sym typeface="Wingdings" panose="05000000000000000000" pitchFamily="2" charset="2"/>
              </a:rPr>
              <a:t>làm</a:t>
            </a:r>
            <a:r>
              <a:rPr lang="en-US">
                <a:sym typeface="Wingdings" panose="05000000000000000000" pitchFamily="2" charset="2"/>
              </a:rPr>
              <a:t> Y = 0 do </a:t>
            </a:r>
            <a:r>
              <a:rPr lang="en-US" err="1">
                <a:sym typeface="Wingdings" panose="05000000000000000000" pitchFamily="2" charset="2"/>
              </a:rPr>
              <a:t>cực</a:t>
            </a:r>
            <a:r>
              <a:rPr lang="en-US">
                <a:sym typeface="Wingdings" panose="05000000000000000000" pitchFamily="2" charset="2"/>
              </a:rPr>
              <a:t> </a:t>
            </a:r>
            <a:r>
              <a:rPr lang="en-US" err="1">
                <a:sym typeface="Wingdings" panose="05000000000000000000" pitchFamily="2" charset="2"/>
              </a:rPr>
              <a:t>emitor</a:t>
            </a:r>
            <a:r>
              <a:rPr lang="en-US">
                <a:sym typeface="Wingdings" panose="05000000000000000000" pitchFamily="2" charset="2"/>
              </a:rPr>
              <a:t> </a:t>
            </a:r>
            <a:r>
              <a:rPr lang="en-US" err="1">
                <a:sym typeface="Wingdings" panose="05000000000000000000" pitchFamily="2" charset="2"/>
              </a:rPr>
              <a:t>nối</a:t>
            </a:r>
            <a:r>
              <a:rPr lang="en-US">
                <a:sym typeface="Wingdings" panose="05000000000000000000" pitchFamily="2" charset="2"/>
              </a:rPr>
              <a:t> </a:t>
            </a:r>
            <a:r>
              <a:rPr lang="en-US" err="1">
                <a:sym typeface="Wingdings" panose="05000000000000000000" pitchFamily="2" charset="2"/>
              </a:rPr>
              <a:t>với</a:t>
            </a:r>
            <a:r>
              <a:rPr lang="en-US">
                <a:sym typeface="Wingdings" panose="05000000000000000000" pitchFamily="2" charset="2"/>
              </a:rPr>
              <a:t> </a:t>
            </a:r>
            <a:r>
              <a:rPr lang="en-US" err="1">
                <a:sym typeface="Wingdings" panose="05000000000000000000" pitchFamily="2" charset="2"/>
              </a:rPr>
              <a:t>đất</a:t>
            </a:r>
            <a:r>
              <a:rPr lang="en-US">
                <a:sym typeface="Wingdings" panose="05000000000000000000" pitchFamily="2" charset="2"/>
              </a:rPr>
              <a:t> </a:t>
            </a:r>
          </a:p>
          <a:p>
            <a:r>
              <a:rPr lang="en-US">
                <a:sym typeface="Wingdings" panose="05000000000000000000" pitchFamily="2" charset="2"/>
              </a:rPr>
              <a:t>Khi x = 0v - </a:t>
            </a:r>
            <a:r>
              <a:rPr lang="en-US" err="1">
                <a:sym typeface="Wingdings" panose="05000000000000000000" pitchFamily="2" charset="2"/>
              </a:rPr>
              <a:t>transitor</a:t>
            </a:r>
            <a:r>
              <a:rPr lang="en-US">
                <a:sym typeface="Wingdings" panose="05000000000000000000" pitchFamily="2" charset="2"/>
              </a:rPr>
              <a:t> </a:t>
            </a:r>
            <a:r>
              <a:rPr lang="en-US" err="1">
                <a:sym typeface="Wingdings" panose="05000000000000000000" pitchFamily="2" charset="2"/>
              </a:rPr>
              <a:t>mở</a:t>
            </a:r>
            <a:r>
              <a:rPr lang="en-US">
                <a:sym typeface="Wingdings" panose="05000000000000000000" pitchFamily="2" charset="2"/>
              </a:rPr>
              <a:t>  </a:t>
            </a:r>
            <a:r>
              <a:rPr lang="en-US" err="1">
                <a:sym typeface="Wingdings" panose="05000000000000000000" pitchFamily="2" charset="2"/>
              </a:rPr>
              <a:t>cực</a:t>
            </a:r>
            <a:r>
              <a:rPr lang="en-US">
                <a:sym typeface="Wingdings" panose="05000000000000000000" pitchFamily="2" charset="2"/>
              </a:rPr>
              <a:t> </a:t>
            </a:r>
            <a:r>
              <a:rPr lang="en-US" err="1">
                <a:sym typeface="Wingdings" panose="05000000000000000000" pitchFamily="2" charset="2"/>
              </a:rPr>
              <a:t>emitor</a:t>
            </a:r>
            <a:r>
              <a:rPr lang="en-US">
                <a:sym typeface="Wingdings" panose="05000000000000000000" pitchFamily="2" charset="2"/>
              </a:rPr>
              <a:t> </a:t>
            </a:r>
            <a:r>
              <a:rPr lang="en-US" err="1">
                <a:sym typeface="Wingdings" panose="05000000000000000000" pitchFamily="2" charset="2"/>
              </a:rPr>
              <a:t>và</a:t>
            </a:r>
            <a:r>
              <a:rPr lang="en-US">
                <a:sym typeface="Wingdings" panose="05000000000000000000" pitchFamily="2" charset="2"/>
              </a:rPr>
              <a:t> collector ko </a:t>
            </a:r>
            <a:r>
              <a:rPr lang="en-US" err="1">
                <a:sym typeface="Wingdings" panose="05000000000000000000" pitchFamily="2" charset="2"/>
              </a:rPr>
              <a:t>thông</a:t>
            </a:r>
            <a:endParaRPr lang="en-US">
              <a:sym typeface="Wingdings" panose="05000000000000000000" pitchFamily="2" charset="2"/>
            </a:endParaRPr>
          </a:p>
          <a:p>
            <a:endParaRPr lang="en-US">
              <a:sym typeface="Wingdings" panose="05000000000000000000" pitchFamily="2" charset="2"/>
            </a:endParaRPr>
          </a:p>
          <a:p>
            <a:endParaRPr lang="en-US"/>
          </a:p>
        </p:txBody>
      </p:sp>
      <p:sp>
        <p:nvSpPr>
          <p:cNvPr id="4" name="Slide Number Placeholder 3"/>
          <p:cNvSpPr>
            <a:spLocks noGrp="1"/>
          </p:cNvSpPr>
          <p:nvPr>
            <p:ph type="sldNum" sz="quarter" idx="5"/>
          </p:nvPr>
        </p:nvSpPr>
        <p:spPr/>
        <p:txBody>
          <a:bodyPr/>
          <a:lstStyle/>
          <a:p>
            <a:fld id="{09E48896-C056-4E43-81AC-85F5D956997B}" type="slidenum">
              <a:rPr lang="en-US" smtClean="0"/>
              <a:t>20</a:t>
            </a:fld>
            <a:endParaRPr lang="en-US"/>
          </a:p>
        </p:txBody>
      </p:sp>
    </p:spTree>
    <p:extLst>
      <p:ext uri="{BB962C8B-B14F-4D97-AF65-F5344CB8AC3E}">
        <p14:creationId xmlns:p14="http://schemas.microsoft.com/office/powerpoint/2010/main" val="231392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Sử</a:t>
            </a:r>
            <a:r>
              <a:rPr lang="en-US"/>
              <a:t> </a:t>
            </a:r>
            <a:r>
              <a:rPr lang="en-US" err="1"/>
              <a:t>dụng</a:t>
            </a:r>
            <a:r>
              <a:rPr lang="en-US"/>
              <a:t> diode </a:t>
            </a:r>
            <a:r>
              <a:rPr lang="en-US" err="1"/>
              <a:t>cho</a:t>
            </a:r>
            <a:r>
              <a:rPr lang="en-US"/>
              <a:t> </a:t>
            </a:r>
            <a:r>
              <a:rPr lang="en-US" err="1"/>
              <a:t>phần</a:t>
            </a:r>
            <a:r>
              <a:rPr lang="en-US"/>
              <a:t> </a:t>
            </a:r>
            <a:r>
              <a:rPr lang="en-US" err="1"/>
              <a:t>chức</a:t>
            </a:r>
            <a:r>
              <a:rPr lang="en-US"/>
              <a:t> </a:t>
            </a:r>
            <a:r>
              <a:rPr lang="en-US" err="1"/>
              <a:t>năng</a:t>
            </a:r>
            <a:r>
              <a:rPr lang="en-US"/>
              <a:t> logic </a:t>
            </a:r>
          </a:p>
          <a:p>
            <a:r>
              <a:rPr lang="en-US" err="1"/>
              <a:t>Transitor</a:t>
            </a:r>
            <a:r>
              <a:rPr lang="en-US"/>
              <a:t> </a:t>
            </a:r>
            <a:r>
              <a:rPr lang="en-US" err="1"/>
              <a:t>cho</a:t>
            </a:r>
            <a:r>
              <a:rPr lang="en-US"/>
              <a:t> </a:t>
            </a:r>
            <a:r>
              <a:rPr lang="en-US" err="1"/>
              <a:t>phần</a:t>
            </a:r>
            <a:r>
              <a:rPr lang="en-US"/>
              <a:t> </a:t>
            </a:r>
            <a:r>
              <a:rPr lang="en-US" err="1"/>
              <a:t>khuêch</a:t>
            </a:r>
            <a:r>
              <a:rPr lang="en-US"/>
              <a:t> </a:t>
            </a:r>
            <a:r>
              <a:rPr lang="en-US" err="1"/>
              <a:t>đại</a:t>
            </a:r>
            <a:r>
              <a:rPr lang="en-US"/>
              <a:t> </a:t>
            </a:r>
            <a:r>
              <a:rPr lang="en-US" err="1"/>
              <a:t>tín</a:t>
            </a:r>
            <a:r>
              <a:rPr lang="en-US"/>
              <a:t> </a:t>
            </a:r>
            <a:r>
              <a:rPr lang="en-US" err="1"/>
              <a:t>hiệu</a:t>
            </a:r>
            <a:r>
              <a:rPr lang="en-US"/>
              <a:t> </a:t>
            </a:r>
            <a:r>
              <a:rPr lang="en-US" err="1"/>
              <a:t>đầu</a:t>
            </a:r>
            <a:r>
              <a:rPr lang="en-US"/>
              <a:t> </a:t>
            </a:r>
            <a:r>
              <a:rPr lang="en-US" err="1"/>
              <a:t>ra</a:t>
            </a:r>
            <a:r>
              <a:rPr lang="en-US"/>
              <a:t> </a:t>
            </a:r>
          </a:p>
          <a:p>
            <a:r>
              <a:rPr lang="en-US" err="1"/>
              <a:t>Xet</a:t>
            </a:r>
            <a:r>
              <a:rPr lang="en-US"/>
              <a:t> </a:t>
            </a:r>
            <a:r>
              <a:rPr lang="en-US" err="1"/>
              <a:t>khi</a:t>
            </a:r>
            <a:r>
              <a:rPr lang="en-US"/>
              <a:t> </a:t>
            </a:r>
            <a:r>
              <a:rPr lang="en-US" err="1"/>
              <a:t>mà</a:t>
            </a:r>
            <a:r>
              <a:rPr lang="en-US"/>
              <a:t> </a:t>
            </a:r>
            <a:r>
              <a:rPr lang="en-US" err="1"/>
              <a:t>cả</a:t>
            </a:r>
            <a:r>
              <a:rPr lang="en-US"/>
              <a:t> 2 x1,x2 = 0, D1,2 </a:t>
            </a:r>
            <a:r>
              <a:rPr lang="en-US" err="1"/>
              <a:t>thông</a:t>
            </a:r>
            <a:r>
              <a:rPr lang="en-US"/>
              <a:t> </a:t>
            </a:r>
            <a:r>
              <a:rPr lang="en-US">
                <a:sym typeface="Wingdings" panose="05000000000000000000" pitchFamily="2" charset="2"/>
              </a:rPr>
              <a:t> D3 </a:t>
            </a:r>
            <a:r>
              <a:rPr lang="en-US" err="1">
                <a:sym typeface="Wingdings" panose="05000000000000000000" pitchFamily="2" charset="2"/>
              </a:rPr>
              <a:t>và</a:t>
            </a:r>
            <a:r>
              <a:rPr lang="en-US">
                <a:sym typeface="Wingdings" panose="05000000000000000000" pitchFamily="2" charset="2"/>
              </a:rPr>
              <a:t> D4 </a:t>
            </a:r>
            <a:r>
              <a:rPr lang="en-US" err="1">
                <a:sym typeface="Wingdings" panose="05000000000000000000" pitchFamily="2" charset="2"/>
              </a:rPr>
              <a:t>cũng</a:t>
            </a:r>
            <a:r>
              <a:rPr lang="en-US">
                <a:sym typeface="Wingdings" panose="05000000000000000000" pitchFamily="2" charset="2"/>
              </a:rPr>
              <a:t> </a:t>
            </a:r>
            <a:r>
              <a:rPr lang="en-US" err="1">
                <a:sym typeface="Wingdings" panose="05000000000000000000" pitchFamily="2" charset="2"/>
              </a:rPr>
              <a:t>thông</a:t>
            </a:r>
            <a:r>
              <a:rPr lang="en-US">
                <a:sym typeface="Wingdings" panose="05000000000000000000" pitchFamily="2" charset="2"/>
              </a:rPr>
              <a:t>, </a:t>
            </a:r>
            <a:r>
              <a:rPr lang="en-US" err="1">
                <a:sym typeface="Wingdings" panose="05000000000000000000" pitchFamily="2" charset="2"/>
              </a:rPr>
              <a:t>tuy</a:t>
            </a:r>
            <a:r>
              <a:rPr lang="en-US">
                <a:sym typeface="Wingdings" panose="05000000000000000000" pitchFamily="2" charset="2"/>
              </a:rPr>
              <a:t> </a:t>
            </a:r>
            <a:r>
              <a:rPr lang="en-US" err="1">
                <a:sym typeface="Wingdings" panose="05000000000000000000" pitchFamily="2" charset="2"/>
              </a:rPr>
              <a:t>nhiên</a:t>
            </a:r>
            <a:r>
              <a:rPr lang="en-US">
                <a:sym typeface="Wingdings" panose="05000000000000000000" pitchFamily="2" charset="2"/>
              </a:rPr>
              <a:t> </a:t>
            </a:r>
            <a:r>
              <a:rPr lang="en-US" err="1">
                <a:sym typeface="Wingdings" panose="05000000000000000000" pitchFamily="2" charset="2"/>
              </a:rPr>
              <a:t>điện</a:t>
            </a:r>
            <a:r>
              <a:rPr lang="en-US">
                <a:sym typeface="Wingdings" panose="05000000000000000000" pitchFamily="2" charset="2"/>
              </a:rPr>
              <a:t> </a:t>
            </a:r>
            <a:r>
              <a:rPr lang="en-US" err="1">
                <a:sym typeface="Wingdings" panose="05000000000000000000" pitchFamily="2" charset="2"/>
              </a:rPr>
              <a:t>áp</a:t>
            </a:r>
            <a:r>
              <a:rPr lang="en-US">
                <a:sym typeface="Wingdings" panose="05000000000000000000" pitchFamily="2" charset="2"/>
              </a:rPr>
              <a:t> </a:t>
            </a:r>
            <a:r>
              <a:rPr lang="en-US" err="1">
                <a:sym typeface="Wingdings" panose="05000000000000000000" pitchFamily="2" charset="2"/>
              </a:rPr>
              <a:t>đầu</a:t>
            </a:r>
            <a:r>
              <a:rPr lang="en-US">
                <a:sym typeface="Wingdings" panose="05000000000000000000" pitchFamily="2" charset="2"/>
              </a:rPr>
              <a:t> </a:t>
            </a:r>
            <a:r>
              <a:rPr lang="en-US" err="1">
                <a:sym typeface="Wingdings" panose="05000000000000000000" pitchFamily="2" charset="2"/>
              </a:rPr>
              <a:t>ra</a:t>
            </a:r>
            <a:r>
              <a:rPr lang="en-US">
                <a:sym typeface="Wingdings" panose="05000000000000000000" pitchFamily="2" charset="2"/>
              </a:rPr>
              <a:t> </a:t>
            </a:r>
            <a:r>
              <a:rPr lang="en-US" err="1">
                <a:sym typeface="Wingdings" panose="05000000000000000000" pitchFamily="2" charset="2"/>
              </a:rPr>
              <a:t>của</a:t>
            </a:r>
            <a:r>
              <a:rPr lang="en-US">
                <a:sym typeface="Wingdings" panose="05000000000000000000" pitchFamily="2" charset="2"/>
              </a:rPr>
              <a:t> D3 ko </a:t>
            </a:r>
            <a:r>
              <a:rPr lang="en-US" err="1">
                <a:sym typeface="Wingdings" panose="05000000000000000000" pitchFamily="2" charset="2"/>
              </a:rPr>
              <a:t>đủ</a:t>
            </a:r>
            <a:r>
              <a:rPr lang="en-US">
                <a:sym typeface="Wingdings" panose="05000000000000000000" pitchFamily="2" charset="2"/>
              </a:rPr>
              <a:t> </a:t>
            </a:r>
            <a:r>
              <a:rPr lang="en-US" err="1">
                <a:sym typeface="Wingdings" panose="05000000000000000000" pitchFamily="2" charset="2"/>
              </a:rPr>
              <a:t>làm</a:t>
            </a:r>
            <a:r>
              <a:rPr lang="en-US">
                <a:sym typeface="Wingdings" panose="05000000000000000000" pitchFamily="2" charset="2"/>
              </a:rPr>
              <a:t> con Q </a:t>
            </a:r>
            <a:r>
              <a:rPr lang="en-US" err="1">
                <a:sym typeface="Wingdings" panose="05000000000000000000" pitchFamily="2" charset="2"/>
              </a:rPr>
              <a:t>đóng</a:t>
            </a:r>
            <a:r>
              <a:rPr lang="en-US">
                <a:sym typeface="Wingdings" panose="05000000000000000000" pitchFamily="2" charset="2"/>
              </a:rPr>
              <a:t>, do </a:t>
            </a:r>
            <a:r>
              <a:rPr lang="en-US" err="1">
                <a:sym typeface="Wingdings" panose="05000000000000000000" pitchFamily="2" charset="2"/>
              </a:rPr>
              <a:t>đó</a:t>
            </a:r>
            <a:r>
              <a:rPr lang="en-US">
                <a:sym typeface="Wingdings" panose="05000000000000000000" pitchFamily="2" charset="2"/>
              </a:rPr>
              <a:t> </a:t>
            </a:r>
            <a:r>
              <a:rPr lang="en-US" err="1">
                <a:sym typeface="Wingdings" panose="05000000000000000000" pitchFamily="2" charset="2"/>
              </a:rPr>
              <a:t>mức</a:t>
            </a:r>
            <a:r>
              <a:rPr lang="en-US">
                <a:sym typeface="Wingdings" panose="05000000000000000000" pitchFamily="2" charset="2"/>
              </a:rPr>
              <a:t> logic </a:t>
            </a:r>
            <a:r>
              <a:rPr lang="en-US" err="1">
                <a:sym typeface="Wingdings" panose="05000000000000000000" pitchFamily="2" charset="2"/>
              </a:rPr>
              <a:t>đầu</a:t>
            </a:r>
            <a:r>
              <a:rPr lang="en-US">
                <a:sym typeface="Wingdings" panose="05000000000000000000" pitchFamily="2" charset="2"/>
              </a:rPr>
              <a:t> </a:t>
            </a:r>
            <a:r>
              <a:rPr lang="en-US" err="1">
                <a:sym typeface="Wingdings" panose="05000000000000000000" pitchFamily="2" charset="2"/>
              </a:rPr>
              <a:t>ra</a:t>
            </a:r>
            <a:r>
              <a:rPr lang="en-US">
                <a:sym typeface="Wingdings" panose="05000000000000000000" pitchFamily="2" charset="2"/>
              </a:rPr>
              <a:t> Y </a:t>
            </a:r>
            <a:r>
              <a:rPr lang="en-US" err="1">
                <a:sym typeface="Wingdings" panose="05000000000000000000" pitchFamily="2" charset="2"/>
              </a:rPr>
              <a:t>phụ</a:t>
            </a:r>
            <a:r>
              <a:rPr lang="en-US">
                <a:sym typeface="Wingdings" panose="05000000000000000000" pitchFamily="2" charset="2"/>
              </a:rPr>
              <a:t> </a:t>
            </a:r>
            <a:r>
              <a:rPr lang="en-US" err="1">
                <a:sym typeface="Wingdings" panose="05000000000000000000" pitchFamily="2" charset="2"/>
              </a:rPr>
              <a:t>thuộc</a:t>
            </a:r>
            <a:r>
              <a:rPr lang="en-US">
                <a:sym typeface="Wingdings" panose="05000000000000000000" pitchFamily="2" charset="2"/>
              </a:rPr>
              <a:t> VCC </a:t>
            </a:r>
          </a:p>
          <a:p>
            <a:r>
              <a:rPr lang="en-US" err="1">
                <a:sym typeface="Wingdings" panose="05000000000000000000" pitchFamily="2" charset="2"/>
              </a:rPr>
              <a:t>Tương</a:t>
            </a:r>
            <a:r>
              <a:rPr lang="en-US">
                <a:sym typeface="Wingdings" panose="05000000000000000000" pitchFamily="2" charset="2"/>
              </a:rPr>
              <a:t> </a:t>
            </a:r>
            <a:r>
              <a:rPr lang="en-US" err="1">
                <a:sym typeface="Wingdings" panose="05000000000000000000" pitchFamily="2" charset="2"/>
              </a:rPr>
              <a:t>tự</a:t>
            </a:r>
            <a:r>
              <a:rPr lang="en-US">
                <a:sym typeface="Wingdings" panose="05000000000000000000" pitchFamily="2" charset="2"/>
              </a:rPr>
              <a:t> </a:t>
            </a:r>
            <a:r>
              <a:rPr lang="en-US" err="1">
                <a:sym typeface="Wingdings" panose="05000000000000000000" pitchFamily="2" charset="2"/>
              </a:rPr>
              <a:t>vậy</a:t>
            </a:r>
            <a:r>
              <a:rPr lang="en-US">
                <a:sym typeface="Wingdings" panose="05000000000000000000" pitchFamily="2" charset="2"/>
              </a:rPr>
              <a:t> </a:t>
            </a:r>
            <a:r>
              <a:rPr lang="en-US" err="1">
                <a:sym typeface="Wingdings" panose="05000000000000000000" pitchFamily="2" charset="2"/>
              </a:rPr>
              <a:t>trong</a:t>
            </a:r>
            <a:r>
              <a:rPr lang="en-US">
                <a:sym typeface="Wingdings" panose="05000000000000000000" pitchFamily="2" charset="2"/>
              </a:rPr>
              <a:t> </a:t>
            </a:r>
            <a:r>
              <a:rPr lang="en-US" err="1">
                <a:sym typeface="Wingdings" panose="05000000000000000000" pitchFamily="2" charset="2"/>
              </a:rPr>
              <a:t>trường</a:t>
            </a:r>
            <a:r>
              <a:rPr lang="en-US">
                <a:sym typeface="Wingdings" panose="05000000000000000000" pitchFamily="2" charset="2"/>
              </a:rPr>
              <a:t> </a:t>
            </a:r>
            <a:r>
              <a:rPr lang="en-US" err="1">
                <a:sym typeface="Wingdings" panose="05000000000000000000" pitchFamily="2" charset="2"/>
              </a:rPr>
              <a:t>hợp</a:t>
            </a:r>
            <a:r>
              <a:rPr lang="en-US">
                <a:sym typeface="Wingdings" panose="05000000000000000000" pitchFamily="2" charset="2"/>
              </a:rPr>
              <a:t> 1 </a:t>
            </a:r>
            <a:r>
              <a:rPr lang="en-US" err="1">
                <a:sym typeface="Wingdings" panose="05000000000000000000" pitchFamily="2" charset="2"/>
              </a:rPr>
              <a:t>trong</a:t>
            </a:r>
            <a:r>
              <a:rPr lang="en-US">
                <a:sym typeface="Wingdings" panose="05000000000000000000" pitchFamily="2" charset="2"/>
              </a:rPr>
              <a:t> 2 </a:t>
            </a:r>
            <a:r>
              <a:rPr lang="en-US" err="1">
                <a:sym typeface="Wingdings" panose="05000000000000000000" pitchFamily="2" charset="2"/>
              </a:rPr>
              <a:t>thằng</a:t>
            </a:r>
            <a:r>
              <a:rPr lang="en-US">
                <a:sym typeface="Wingdings" panose="05000000000000000000" pitchFamily="2" charset="2"/>
              </a:rPr>
              <a:t> X1 </a:t>
            </a:r>
            <a:r>
              <a:rPr lang="en-US" err="1">
                <a:sym typeface="Wingdings" panose="05000000000000000000" pitchFamily="2" charset="2"/>
              </a:rPr>
              <a:t>và</a:t>
            </a:r>
            <a:r>
              <a:rPr lang="en-US">
                <a:sym typeface="Wingdings" panose="05000000000000000000" pitchFamily="2" charset="2"/>
              </a:rPr>
              <a:t> X2 = 0</a:t>
            </a:r>
          </a:p>
          <a:p>
            <a:r>
              <a:rPr lang="en-US" err="1">
                <a:sym typeface="Wingdings" panose="05000000000000000000" pitchFamily="2" charset="2"/>
              </a:rPr>
              <a:t>Chỉ</a:t>
            </a:r>
            <a:r>
              <a:rPr lang="en-US">
                <a:sym typeface="Wingdings" panose="05000000000000000000" pitchFamily="2" charset="2"/>
              </a:rPr>
              <a:t> </a:t>
            </a:r>
            <a:r>
              <a:rPr lang="en-US" err="1">
                <a:sym typeface="Wingdings" panose="05000000000000000000" pitchFamily="2" charset="2"/>
              </a:rPr>
              <a:t>trong</a:t>
            </a:r>
            <a:r>
              <a:rPr lang="en-US">
                <a:sym typeface="Wingdings" panose="05000000000000000000" pitchFamily="2" charset="2"/>
              </a:rPr>
              <a:t> </a:t>
            </a:r>
            <a:r>
              <a:rPr lang="en-US" err="1">
                <a:sym typeface="Wingdings" panose="05000000000000000000" pitchFamily="2" charset="2"/>
              </a:rPr>
              <a:t>trường</a:t>
            </a:r>
            <a:r>
              <a:rPr lang="en-US">
                <a:sym typeface="Wingdings" panose="05000000000000000000" pitchFamily="2" charset="2"/>
              </a:rPr>
              <a:t> </a:t>
            </a:r>
            <a:r>
              <a:rPr lang="en-US" err="1">
                <a:sym typeface="Wingdings" panose="05000000000000000000" pitchFamily="2" charset="2"/>
              </a:rPr>
              <a:t>hợp</a:t>
            </a:r>
            <a:r>
              <a:rPr lang="en-US">
                <a:sym typeface="Wingdings" panose="05000000000000000000" pitchFamily="2" charset="2"/>
              </a:rPr>
              <a:t> X1,X2 = 1, D1,D2 ko </a:t>
            </a:r>
            <a:r>
              <a:rPr lang="en-US" err="1">
                <a:sym typeface="Wingdings" panose="05000000000000000000" pitchFamily="2" charset="2"/>
              </a:rPr>
              <a:t>thông</a:t>
            </a:r>
            <a:r>
              <a:rPr lang="en-US">
                <a:sym typeface="Wingdings" panose="05000000000000000000" pitchFamily="2" charset="2"/>
              </a:rPr>
              <a:t>, D3,D4 </a:t>
            </a:r>
            <a:r>
              <a:rPr lang="en-US" err="1">
                <a:sym typeface="Wingdings" panose="05000000000000000000" pitchFamily="2" charset="2"/>
              </a:rPr>
              <a:t>thông</a:t>
            </a:r>
            <a:r>
              <a:rPr lang="en-US">
                <a:sym typeface="Wingdings" panose="05000000000000000000" pitchFamily="2" charset="2"/>
              </a:rPr>
              <a:t>, </a:t>
            </a:r>
            <a:r>
              <a:rPr lang="en-US" err="1">
                <a:sym typeface="Wingdings" panose="05000000000000000000" pitchFamily="2" charset="2"/>
              </a:rPr>
              <a:t>điện</a:t>
            </a:r>
            <a:r>
              <a:rPr lang="en-US">
                <a:sym typeface="Wingdings" panose="05000000000000000000" pitchFamily="2" charset="2"/>
              </a:rPr>
              <a:t> </a:t>
            </a:r>
            <a:r>
              <a:rPr lang="en-US" err="1">
                <a:sym typeface="Wingdings" panose="05000000000000000000" pitchFamily="2" charset="2"/>
              </a:rPr>
              <a:t>áp</a:t>
            </a:r>
            <a:r>
              <a:rPr lang="en-US">
                <a:sym typeface="Wingdings" panose="05000000000000000000" pitchFamily="2" charset="2"/>
              </a:rPr>
              <a:t> </a:t>
            </a:r>
            <a:r>
              <a:rPr lang="en-US" err="1">
                <a:sym typeface="Wingdings" panose="05000000000000000000" pitchFamily="2" charset="2"/>
              </a:rPr>
              <a:t>tại</a:t>
            </a:r>
            <a:r>
              <a:rPr lang="en-US">
                <a:sym typeface="Wingdings" panose="05000000000000000000" pitchFamily="2" charset="2"/>
              </a:rPr>
              <a:t> </a:t>
            </a:r>
            <a:r>
              <a:rPr lang="en-US" err="1">
                <a:sym typeface="Wingdings" panose="05000000000000000000" pitchFamily="2" charset="2"/>
              </a:rPr>
              <a:t>cực</a:t>
            </a:r>
            <a:r>
              <a:rPr lang="en-US">
                <a:sym typeface="Wingdings" panose="05000000000000000000" pitchFamily="2" charset="2"/>
              </a:rPr>
              <a:t> base </a:t>
            </a:r>
            <a:r>
              <a:rPr lang="en-US" err="1">
                <a:sym typeface="Wingdings" panose="05000000000000000000" pitchFamily="2" charset="2"/>
              </a:rPr>
              <a:t>của</a:t>
            </a:r>
            <a:r>
              <a:rPr lang="en-US">
                <a:sym typeface="Wingdings" panose="05000000000000000000" pitchFamily="2" charset="2"/>
              </a:rPr>
              <a:t> con Q </a:t>
            </a:r>
            <a:r>
              <a:rPr lang="en-US" err="1">
                <a:sym typeface="Wingdings" panose="05000000000000000000" pitchFamily="2" charset="2"/>
              </a:rPr>
              <a:t>làm</a:t>
            </a:r>
            <a:r>
              <a:rPr lang="en-US">
                <a:sym typeface="Wingdings" panose="05000000000000000000" pitchFamily="2" charset="2"/>
              </a:rPr>
              <a:t> con Q </a:t>
            </a:r>
            <a:r>
              <a:rPr lang="en-US" err="1">
                <a:sym typeface="Wingdings" panose="05000000000000000000" pitchFamily="2" charset="2"/>
              </a:rPr>
              <a:t>đóng</a:t>
            </a:r>
            <a:r>
              <a:rPr lang="en-US">
                <a:sym typeface="Wingdings" panose="05000000000000000000" pitchFamily="2" charset="2"/>
              </a:rPr>
              <a:t>, </a:t>
            </a:r>
            <a:r>
              <a:rPr lang="en-US" err="1">
                <a:sym typeface="Wingdings" panose="05000000000000000000" pitchFamily="2" charset="2"/>
              </a:rPr>
              <a:t>dẫn</a:t>
            </a:r>
            <a:r>
              <a:rPr lang="en-US">
                <a:sym typeface="Wingdings" panose="05000000000000000000" pitchFamily="2" charset="2"/>
              </a:rPr>
              <a:t> </a:t>
            </a:r>
            <a:r>
              <a:rPr lang="en-US" err="1">
                <a:sym typeface="Wingdings" panose="05000000000000000000" pitchFamily="2" charset="2"/>
              </a:rPr>
              <a:t>đến</a:t>
            </a:r>
            <a:r>
              <a:rPr lang="en-US">
                <a:sym typeface="Wingdings" panose="05000000000000000000" pitchFamily="2" charset="2"/>
              </a:rPr>
              <a:t> </a:t>
            </a:r>
            <a:r>
              <a:rPr lang="en-US" err="1">
                <a:sym typeface="Wingdings" panose="05000000000000000000" pitchFamily="2" charset="2"/>
              </a:rPr>
              <a:t>cực</a:t>
            </a:r>
            <a:r>
              <a:rPr lang="en-US">
                <a:sym typeface="Wingdings" panose="05000000000000000000" pitchFamily="2" charset="2"/>
              </a:rPr>
              <a:t> E </a:t>
            </a:r>
            <a:r>
              <a:rPr lang="en-US" err="1">
                <a:sym typeface="Wingdings" panose="05000000000000000000" pitchFamily="2" charset="2"/>
              </a:rPr>
              <a:t>và</a:t>
            </a:r>
            <a:r>
              <a:rPr lang="en-US">
                <a:sym typeface="Wingdings" panose="05000000000000000000" pitchFamily="2" charset="2"/>
              </a:rPr>
              <a:t> C </a:t>
            </a:r>
            <a:r>
              <a:rPr lang="en-US" err="1">
                <a:sym typeface="Wingdings" panose="05000000000000000000" pitchFamily="2" charset="2"/>
              </a:rPr>
              <a:t>của</a:t>
            </a:r>
            <a:r>
              <a:rPr lang="en-US">
                <a:sym typeface="Wingdings" panose="05000000000000000000" pitchFamily="2" charset="2"/>
              </a:rPr>
              <a:t> con Q </a:t>
            </a:r>
            <a:r>
              <a:rPr lang="en-US" err="1">
                <a:sym typeface="Wingdings" panose="05000000000000000000" pitchFamily="2" charset="2"/>
              </a:rPr>
              <a:t>thông</a:t>
            </a:r>
            <a:r>
              <a:rPr lang="en-US">
                <a:sym typeface="Wingdings" panose="05000000000000000000" pitchFamily="2" charset="2"/>
              </a:rPr>
              <a:t>, </a:t>
            </a:r>
            <a:r>
              <a:rPr lang="en-US" err="1">
                <a:sym typeface="Wingdings" panose="05000000000000000000" pitchFamily="2" charset="2"/>
              </a:rPr>
              <a:t>dẫn</a:t>
            </a:r>
            <a:r>
              <a:rPr lang="en-US">
                <a:sym typeface="Wingdings" panose="05000000000000000000" pitchFamily="2" charset="2"/>
              </a:rPr>
              <a:t> </a:t>
            </a:r>
            <a:r>
              <a:rPr lang="en-US" err="1">
                <a:sym typeface="Wingdings" panose="05000000000000000000" pitchFamily="2" charset="2"/>
              </a:rPr>
              <a:t>đến</a:t>
            </a:r>
            <a:r>
              <a:rPr lang="en-US">
                <a:sym typeface="Wingdings" panose="05000000000000000000" pitchFamily="2" charset="2"/>
              </a:rPr>
              <a:t> Y = 0</a:t>
            </a:r>
          </a:p>
          <a:p>
            <a:r>
              <a:rPr lang="en-US"/>
              <a:t>Khi </a:t>
            </a:r>
            <a:r>
              <a:rPr lang="en-US" err="1"/>
              <a:t>chế</a:t>
            </a:r>
            <a:r>
              <a:rPr lang="en-US"/>
              <a:t> </a:t>
            </a:r>
            <a:r>
              <a:rPr lang="en-US" err="1"/>
              <a:t>tạo</a:t>
            </a:r>
            <a:r>
              <a:rPr lang="en-US"/>
              <a:t> IC, </a:t>
            </a:r>
            <a:r>
              <a:rPr lang="en-US" err="1"/>
              <a:t>hiện</a:t>
            </a:r>
            <a:r>
              <a:rPr lang="en-US"/>
              <a:t> nay </a:t>
            </a:r>
            <a:r>
              <a:rPr lang="en-US" err="1"/>
              <a:t>người</a:t>
            </a:r>
            <a:r>
              <a:rPr lang="en-US"/>
              <a:t> ta </a:t>
            </a:r>
            <a:r>
              <a:rPr lang="en-US" err="1"/>
              <a:t>ít</a:t>
            </a:r>
            <a:r>
              <a:rPr lang="en-US"/>
              <a:t> </a:t>
            </a:r>
            <a:r>
              <a:rPr lang="en-US" err="1"/>
              <a:t>dùng</a:t>
            </a:r>
            <a:r>
              <a:rPr lang="en-US"/>
              <a:t> </a:t>
            </a:r>
            <a:r>
              <a:rPr lang="en-US" err="1"/>
              <a:t>các</a:t>
            </a:r>
            <a:r>
              <a:rPr lang="en-US"/>
              <a:t> </a:t>
            </a:r>
            <a:r>
              <a:rPr lang="en-US" err="1"/>
              <a:t>công</a:t>
            </a:r>
            <a:r>
              <a:rPr lang="en-US"/>
              <a:t> </a:t>
            </a:r>
            <a:r>
              <a:rPr lang="en-US" err="1"/>
              <a:t>nghệ</a:t>
            </a:r>
            <a:r>
              <a:rPr lang="en-US"/>
              <a:t> </a:t>
            </a:r>
            <a:r>
              <a:rPr lang="en-US" err="1"/>
              <a:t>này</a:t>
            </a:r>
            <a:r>
              <a:rPr lang="en-US"/>
              <a:t> </a:t>
            </a:r>
            <a:r>
              <a:rPr lang="en-US" err="1"/>
              <a:t>vì</a:t>
            </a:r>
            <a:r>
              <a:rPr lang="en-US"/>
              <a:t> </a:t>
            </a:r>
            <a:r>
              <a:rPr lang="en-US" err="1"/>
              <a:t>ngoài</a:t>
            </a:r>
            <a:r>
              <a:rPr lang="en-US"/>
              <a:t> </a:t>
            </a:r>
            <a:r>
              <a:rPr lang="en-US" err="1"/>
              <a:t>chức</a:t>
            </a:r>
            <a:r>
              <a:rPr lang="en-US"/>
              <a:t> </a:t>
            </a:r>
            <a:r>
              <a:rPr lang="en-US" err="1"/>
              <a:t>năng</a:t>
            </a:r>
            <a:r>
              <a:rPr lang="en-US"/>
              <a:t> logic </a:t>
            </a:r>
            <a:r>
              <a:rPr lang="en-US" err="1"/>
              <a:t>ra</a:t>
            </a:r>
            <a:r>
              <a:rPr lang="en-US"/>
              <a:t> </a:t>
            </a:r>
            <a:r>
              <a:rPr lang="en-US" err="1"/>
              <a:t>người</a:t>
            </a:r>
            <a:r>
              <a:rPr lang="en-US"/>
              <a:t> ta </a:t>
            </a:r>
            <a:r>
              <a:rPr lang="en-US" err="1"/>
              <a:t>còn</a:t>
            </a:r>
            <a:r>
              <a:rPr lang="en-US"/>
              <a:t> </a:t>
            </a:r>
            <a:r>
              <a:rPr lang="en-US" err="1"/>
              <a:t>quan</a:t>
            </a:r>
            <a:r>
              <a:rPr lang="en-US"/>
              <a:t> </a:t>
            </a:r>
            <a:r>
              <a:rPr lang="en-US" err="1"/>
              <a:t>tâm</a:t>
            </a:r>
            <a:r>
              <a:rPr lang="en-US"/>
              <a:t> </a:t>
            </a:r>
            <a:r>
              <a:rPr lang="en-US" err="1"/>
              <a:t>đến</a:t>
            </a:r>
            <a:r>
              <a:rPr lang="en-US"/>
              <a:t> </a:t>
            </a:r>
            <a:r>
              <a:rPr lang="en-US" err="1"/>
              <a:t>tốc</a:t>
            </a:r>
            <a:r>
              <a:rPr lang="en-US"/>
              <a:t> </a:t>
            </a:r>
            <a:r>
              <a:rPr lang="en-US" err="1"/>
              <a:t>độ</a:t>
            </a:r>
            <a:r>
              <a:rPr lang="en-US"/>
              <a:t> </a:t>
            </a:r>
            <a:r>
              <a:rPr lang="en-US" err="1"/>
              <a:t>chuyển</a:t>
            </a:r>
            <a:r>
              <a:rPr lang="en-US"/>
              <a:t> </a:t>
            </a:r>
            <a:r>
              <a:rPr lang="en-US" err="1"/>
              <a:t>mạch</a:t>
            </a:r>
            <a:r>
              <a:rPr lang="en-US"/>
              <a:t> , </a:t>
            </a:r>
            <a:r>
              <a:rPr lang="en-US" err="1"/>
              <a:t>từ</a:t>
            </a:r>
            <a:r>
              <a:rPr lang="en-US"/>
              <a:t> 0-1 </a:t>
            </a:r>
            <a:r>
              <a:rPr lang="en-US" err="1"/>
              <a:t>hoặc</a:t>
            </a:r>
            <a:r>
              <a:rPr lang="en-US"/>
              <a:t> </a:t>
            </a:r>
            <a:r>
              <a:rPr lang="en-US" err="1"/>
              <a:t>từ</a:t>
            </a:r>
            <a:r>
              <a:rPr lang="en-US"/>
              <a:t> 1-0 </a:t>
            </a:r>
            <a:r>
              <a:rPr lang="en-US" err="1"/>
              <a:t>rồi</a:t>
            </a:r>
            <a:r>
              <a:rPr lang="en-US"/>
              <a:t>, </a:t>
            </a:r>
            <a:r>
              <a:rPr lang="en-US" err="1"/>
              <a:t>mhacj</a:t>
            </a:r>
            <a:r>
              <a:rPr lang="en-US"/>
              <a:t> </a:t>
            </a:r>
            <a:r>
              <a:rPr lang="en-US" err="1"/>
              <a:t>hoạt</a:t>
            </a:r>
            <a:r>
              <a:rPr lang="en-US"/>
              <a:t> </a:t>
            </a:r>
            <a:r>
              <a:rPr lang="en-US" err="1"/>
              <a:t>động</a:t>
            </a:r>
            <a:r>
              <a:rPr lang="en-US"/>
              <a:t> </a:t>
            </a:r>
            <a:r>
              <a:rPr lang="en-US" err="1"/>
              <a:t>thế</a:t>
            </a:r>
            <a:r>
              <a:rPr lang="en-US"/>
              <a:t> </a:t>
            </a:r>
            <a:r>
              <a:rPr lang="en-US" err="1"/>
              <a:t>nào</a:t>
            </a:r>
            <a:r>
              <a:rPr lang="en-US"/>
              <a:t> </a:t>
            </a:r>
            <a:r>
              <a:rPr lang="en-US" err="1"/>
              <a:t>khi</a:t>
            </a:r>
            <a:r>
              <a:rPr lang="en-US"/>
              <a:t> </a:t>
            </a:r>
            <a:r>
              <a:rPr lang="en-US" err="1"/>
              <a:t>hoạt</a:t>
            </a:r>
            <a:r>
              <a:rPr lang="en-US"/>
              <a:t> </a:t>
            </a:r>
            <a:r>
              <a:rPr lang="en-US" err="1"/>
              <a:t>động</a:t>
            </a:r>
            <a:r>
              <a:rPr lang="en-US"/>
              <a:t> ở </a:t>
            </a:r>
            <a:r>
              <a:rPr lang="en-US" err="1"/>
              <a:t>tần</a:t>
            </a:r>
            <a:r>
              <a:rPr lang="en-US"/>
              <a:t> </a:t>
            </a:r>
            <a:r>
              <a:rPr lang="en-US" err="1"/>
              <a:t>số</a:t>
            </a:r>
            <a:r>
              <a:rPr lang="en-US"/>
              <a:t> </a:t>
            </a:r>
            <a:r>
              <a:rPr lang="en-US" err="1"/>
              <a:t>cao</a:t>
            </a:r>
            <a:r>
              <a:rPr lang="en-US"/>
              <a:t>, </a:t>
            </a:r>
            <a:r>
              <a:rPr lang="en-US" err="1"/>
              <a:t>rồi</a:t>
            </a:r>
            <a:r>
              <a:rPr lang="en-US"/>
              <a:t> </a:t>
            </a:r>
            <a:r>
              <a:rPr lang="en-US" err="1"/>
              <a:t>tổn</a:t>
            </a:r>
            <a:r>
              <a:rPr lang="en-US"/>
              <a:t> hao </a:t>
            </a:r>
            <a:r>
              <a:rPr lang="en-US" err="1"/>
              <a:t>của</a:t>
            </a:r>
            <a:r>
              <a:rPr lang="en-US"/>
              <a:t> </a:t>
            </a:r>
            <a:r>
              <a:rPr lang="en-US" err="1"/>
              <a:t>mạch</a:t>
            </a:r>
            <a:r>
              <a:rPr lang="en-US"/>
              <a:t>, </a:t>
            </a:r>
            <a:r>
              <a:rPr lang="en-US" err="1"/>
              <a:t>mạch</a:t>
            </a:r>
            <a:r>
              <a:rPr lang="en-US"/>
              <a:t> </a:t>
            </a:r>
            <a:r>
              <a:rPr lang="en-US" err="1"/>
              <a:t>hoạt</a:t>
            </a:r>
            <a:r>
              <a:rPr lang="en-US"/>
              <a:t> </a:t>
            </a:r>
            <a:r>
              <a:rPr lang="en-US" err="1"/>
              <a:t>động</a:t>
            </a:r>
            <a:r>
              <a:rPr lang="en-US"/>
              <a:t> </a:t>
            </a:r>
            <a:r>
              <a:rPr lang="en-US" err="1"/>
              <a:t>thế</a:t>
            </a:r>
            <a:r>
              <a:rPr lang="en-US"/>
              <a:t> </a:t>
            </a:r>
            <a:r>
              <a:rPr lang="en-US" err="1"/>
              <a:t>nào</a:t>
            </a:r>
            <a:r>
              <a:rPr lang="en-US"/>
              <a:t> </a:t>
            </a:r>
            <a:r>
              <a:rPr lang="en-US" err="1"/>
              <a:t>khi</a:t>
            </a:r>
            <a:r>
              <a:rPr lang="en-US"/>
              <a:t> </a:t>
            </a:r>
            <a:r>
              <a:rPr lang="en-US" err="1"/>
              <a:t>có</a:t>
            </a:r>
            <a:r>
              <a:rPr lang="en-US"/>
              <a:t> </a:t>
            </a:r>
            <a:r>
              <a:rPr lang="en-US" err="1"/>
              <a:t>điện</a:t>
            </a:r>
            <a:r>
              <a:rPr lang="en-US"/>
              <a:t> </a:t>
            </a:r>
            <a:r>
              <a:rPr lang="en-US" err="1"/>
              <a:t>áp</a:t>
            </a:r>
            <a:r>
              <a:rPr lang="en-US"/>
              <a:t> </a:t>
            </a:r>
            <a:r>
              <a:rPr lang="en-US" err="1"/>
              <a:t>vọt</a:t>
            </a:r>
            <a:r>
              <a:rPr lang="en-US"/>
              <a:t> </a:t>
            </a:r>
            <a:r>
              <a:rPr lang="en-US" err="1"/>
              <a:t>tăng</a:t>
            </a:r>
            <a:r>
              <a:rPr lang="en-US"/>
              <a:t> </a:t>
            </a:r>
            <a:r>
              <a:rPr lang="en-US" err="1"/>
              <a:t>lên</a:t>
            </a:r>
            <a:r>
              <a:rPr lang="en-US"/>
              <a:t>, </a:t>
            </a:r>
            <a:r>
              <a:rPr lang="en-US" err="1"/>
              <a:t>mạch</a:t>
            </a:r>
            <a:r>
              <a:rPr lang="en-US"/>
              <a:t> </a:t>
            </a:r>
            <a:r>
              <a:rPr lang="en-US" err="1"/>
              <a:t>có</a:t>
            </a:r>
            <a:r>
              <a:rPr lang="en-US"/>
              <a:t> </a:t>
            </a:r>
            <a:r>
              <a:rPr lang="en-US" err="1"/>
              <a:t>còn</a:t>
            </a:r>
            <a:r>
              <a:rPr lang="en-US"/>
              <a:t> </a:t>
            </a:r>
            <a:r>
              <a:rPr lang="en-US" err="1"/>
              <a:t>hoạt</a:t>
            </a:r>
            <a:r>
              <a:rPr lang="en-US"/>
              <a:t> </a:t>
            </a:r>
            <a:r>
              <a:rPr lang="en-US" err="1"/>
              <a:t>động</a:t>
            </a:r>
            <a:r>
              <a:rPr lang="en-US"/>
              <a:t> </a:t>
            </a:r>
            <a:r>
              <a:rPr lang="en-US" err="1"/>
              <a:t>đúng</a:t>
            </a:r>
            <a:r>
              <a:rPr lang="en-US"/>
              <a:t> hay ko . </a:t>
            </a:r>
            <a:r>
              <a:rPr lang="en-US" err="1"/>
              <a:t>Để</a:t>
            </a:r>
            <a:r>
              <a:rPr lang="en-US"/>
              <a:t> </a:t>
            </a:r>
            <a:r>
              <a:rPr lang="en-US" err="1"/>
              <a:t>tích</a:t>
            </a:r>
            <a:r>
              <a:rPr lang="en-US"/>
              <a:t> </a:t>
            </a:r>
            <a:r>
              <a:rPr lang="en-US" err="1"/>
              <a:t>hợp</a:t>
            </a:r>
            <a:r>
              <a:rPr lang="en-US"/>
              <a:t> </a:t>
            </a:r>
            <a:r>
              <a:rPr lang="en-US" err="1"/>
              <a:t>thành</a:t>
            </a:r>
            <a:r>
              <a:rPr lang="en-US"/>
              <a:t> IC </a:t>
            </a:r>
            <a:r>
              <a:rPr lang="en-US" err="1"/>
              <a:t>nguwofi</a:t>
            </a:r>
            <a:r>
              <a:rPr lang="en-US"/>
              <a:t> ta </a:t>
            </a:r>
            <a:r>
              <a:rPr lang="en-US" err="1"/>
              <a:t>đưa</a:t>
            </a:r>
            <a:r>
              <a:rPr lang="en-US"/>
              <a:t> </a:t>
            </a:r>
            <a:r>
              <a:rPr lang="en-US" err="1"/>
              <a:t>ra</a:t>
            </a:r>
            <a:r>
              <a:rPr lang="en-US"/>
              <a:t> </a:t>
            </a:r>
            <a:r>
              <a:rPr lang="en-US" err="1"/>
              <a:t>coogn</a:t>
            </a:r>
            <a:r>
              <a:rPr lang="en-US"/>
              <a:t> </a:t>
            </a:r>
            <a:r>
              <a:rPr lang="en-US" err="1"/>
              <a:t>nghệ</a:t>
            </a:r>
            <a:r>
              <a:rPr lang="en-US"/>
              <a:t> TTL </a:t>
            </a:r>
          </a:p>
        </p:txBody>
      </p:sp>
      <p:sp>
        <p:nvSpPr>
          <p:cNvPr id="4" name="Slide Number Placeholder 3"/>
          <p:cNvSpPr>
            <a:spLocks noGrp="1"/>
          </p:cNvSpPr>
          <p:nvPr>
            <p:ph type="sldNum" sz="quarter" idx="5"/>
          </p:nvPr>
        </p:nvSpPr>
        <p:spPr/>
        <p:txBody>
          <a:bodyPr/>
          <a:lstStyle/>
          <a:p>
            <a:fld id="{09E48896-C056-4E43-81AC-85F5D956997B}" type="slidenum">
              <a:rPr lang="en-US" smtClean="0"/>
              <a:t>21</a:t>
            </a:fld>
            <a:endParaRPr lang="en-US"/>
          </a:p>
        </p:txBody>
      </p:sp>
    </p:spTree>
    <p:extLst>
      <p:ext uri="{BB962C8B-B14F-4D97-AF65-F5344CB8AC3E}">
        <p14:creationId xmlns:p14="http://schemas.microsoft.com/office/powerpoint/2010/main" val="835190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Tree>
    <p:extLst>
      <p:ext uri="{BB962C8B-B14F-4D97-AF65-F5344CB8AC3E}">
        <p14:creationId xmlns:p14="http://schemas.microsoft.com/office/powerpoint/2010/main" val="117987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 </a:t>
            </a:r>
            <a:endParaRPr lang="ko-KR" altLang="en-US"/>
          </a:p>
        </p:txBody>
      </p:sp>
    </p:spTree>
    <p:extLst>
      <p:ext uri="{BB962C8B-B14F-4D97-AF65-F5344CB8AC3E}">
        <p14:creationId xmlns:p14="http://schemas.microsoft.com/office/powerpoint/2010/main" val="1960435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295674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and Send to Back</a:t>
            </a:r>
            <a:endParaRPr lang="ko-KR" altLang="en-US"/>
          </a:p>
        </p:txBody>
      </p:sp>
    </p:spTree>
    <p:extLst>
      <p:ext uri="{BB962C8B-B14F-4D97-AF65-F5344CB8AC3E}">
        <p14:creationId xmlns:p14="http://schemas.microsoft.com/office/powerpoint/2010/main" val="100853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59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1" r:id="rId4"/>
    <p:sldLayoutId id="2147483736" r:id="rId5"/>
    <p:sldLayoutId id="2147483737" r:id="rId6"/>
    <p:sldLayoutId id="2147483740" r:id="rId7"/>
    <p:sldLayoutId id="2147483739" r:id="rId8"/>
    <p:sldLayoutId id="2147483744" r:id="rId9"/>
    <p:sldLayoutId id="2147483745" r:id="rId10"/>
    <p:sldLayoutId id="2147483748" r:id="rId11"/>
    <p:sldLayoutId id="2147483749" r:id="rId12"/>
    <p:sldLayoutId id="2147483750" r:id="rId13"/>
    <p:sldLayoutId id="2147483751" r:id="rId14"/>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hf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jpe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2.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57.wmf"/><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54.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5.bin"/><Relationship Id="rId14" Type="http://schemas.openxmlformats.org/officeDocument/2006/relationships/image" Target="../media/image5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59.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jpeg"/><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2D7251-4B39-427F-842D-01C8272FFCCA}"/>
              </a:ext>
            </a:extLst>
          </p:cNvPr>
          <p:cNvSpPr/>
          <p:nvPr/>
        </p:nvSpPr>
        <p:spPr>
          <a:xfrm>
            <a:off x="6096000" y="0"/>
            <a:ext cx="6096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468121" y="140441"/>
            <a:ext cx="6889916" cy="1631216"/>
          </a:xfrm>
          <a:prstGeom prst="rect">
            <a:avLst/>
          </a:prstGeom>
          <a:noFill/>
        </p:spPr>
        <p:txBody>
          <a:bodyPr wrap="square" rtlCol="0" anchor="ctr">
            <a:spAutoFit/>
          </a:bodyPr>
          <a:lstStyle/>
          <a:p>
            <a:pPr algn="ctr"/>
            <a:r>
              <a:rPr lang="en-US" altLang="ko-KR" sz="5400" err="1">
                <a:solidFill>
                  <a:schemeClr val="bg1"/>
                </a:solidFill>
                <a:latin typeface="Times New Roman" panose="02020603050405020304" pitchFamily="18" charset="0"/>
                <a:cs typeface="Times New Roman" panose="02020603050405020304" pitchFamily="18" charset="0"/>
              </a:rPr>
              <a:t>Chương</a:t>
            </a:r>
            <a:r>
              <a:rPr lang="en-US" altLang="ko-KR" sz="5400">
                <a:solidFill>
                  <a:schemeClr val="bg1"/>
                </a:solidFill>
                <a:latin typeface="Times New Roman" panose="02020603050405020304" pitchFamily="18" charset="0"/>
                <a:cs typeface="Times New Roman" panose="02020603050405020304" pitchFamily="18" charset="0"/>
              </a:rPr>
              <a:t> 1: </a:t>
            </a:r>
          </a:p>
          <a:p>
            <a:pPr algn="ctr"/>
            <a:r>
              <a:rPr lang="en-US" altLang="ko-KR" sz="4600" err="1">
                <a:solidFill>
                  <a:schemeClr val="bg1"/>
                </a:solidFill>
                <a:latin typeface="Times New Roman" panose="02020603050405020304" pitchFamily="18" charset="0"/>
                <a:cs typeface="Times New Roman" panose="02020603050405020304" pitchFamily="18" charset="0"/>
              </a:rPr>
              <a:t>Giới</a:t>
            </a:r>
            <a:r>
              <a:rPr lang="en-US" altLang="ko-KR" sz="4600">
                <a:solidFill>
                  <a:schemeClr val="bg1"/>
                </a:solidFill>
                <a:latin typeface="Times New Roman" panose="02020603050405020304" pitchFamily="18" charset="0"/>
                <a:cs typeface="Times New Roman" panose="02020603050405020304" pitchFamily="18" charset="0"/>
              </a:rPr>
              <a:t> </a:t>
            </a:r>
            <a:r>
              <a:rPr lang="en-US" altLang="ko-KR" sz="4600" err="1">
                <a:solidFill>
                  <a:schemeClr val="bg1"/>
                </a:solidFill>
                <a:latin typeface="Times New Roman" panose="02020603050405020304" pitchFamily="18" charset="0"/>
                <a:cs typeface="Times New Roman" panose="02020603050405020304" pitchFamily="18" charset="0"/>
              </a:rPr>
              <a:t>thiệu</a:t>
            </a:r>
            <a:r>
              <a:rPr lang="en-US" altLang="ko-KR" sz="4600">
                <a:solidFill>
                  <a:schemeClr val="bg1"/>
                </a:solidFill>
                <a:latin typeface="Times New Roman" panose="02020603050405020304" pitchFamily="18" charset="0"/>
                <a:cs typeface="Times New Roman" panose="02020603050405020304" pitchFamily="18" charset="0"/>
              </a:rPr>
              <a:t> </a:t>
            </a:r>
            <a:r>
              <a:rPr lang="en-US" altLang="ko-KR" sz="4600" err="1">
                <a:solidFill>
                  <a:schemeClr val="bg1"/>
                </a:solidFill>
                <a:latin typeface="Times New Roman" panose="02020603050405020304" pitchFamily="18" charset="0"/>
                <a:cs typeface="Times New Roman" panose="02020603050405020304" pitchFamily="18" charset="0"/>
              </a:rPr>
              <a:t>về</a:t>
            </a:r>
            <a:r>
              <a:rPr lang="en-US" altLang="ko-KR" sz="4600">
                <a:solidFill>
                  <a:schemeClr val="bg1"/>
                </a:solidFill>
                <a:latin typeface="Times New Roman" panose="02020603050405020304" pitchFamily="18" charset="0"/>
                <a:cs typeface="Times New Roman" panose="02020603050405020304" pitchFamily="18" charset="0"/>
              </a:rPr>
              <a:t> </a:t>
            </a:r>
            <a:r>
              <a:rPr lang="en-US" altLang="ko-KR" sz="4600" err="1">
                <a:solidFill>
                  <a:schemeClr val="bg1"/>
                </a:solidFill>
                <a:latin typeface="Times New Roman" panose="02020603050405020304" pitchFamily="18" charset="0"/>
                <a:cs typeface="Times New Roman" panose="02020603050405020304" pitchFamily="18" charset="0"/>
              </a:rPr>
              <a:t>Điện</a:t>
            </a:r>
            <a:r>
              <a:rPr lang="en-US" altLang="ko-KR" sz="4600">
                <a:solidFill>
                  <a:schemeClr val="bg1"/>
                </a:solidFill>
                <a:latin typeface="Times New Roman" panose="02020603050405020304" pitchFamily="18" charset="0"/>
                <a:cs typeface="Times New Roman" panose="02020603050405020304" pitchFamily="18" charset="0"/>
              </a:rPr>
              <a:t> </a:t>
            </a:r>
            <a:r>
              <a:rPr lang="en-US" altLang="ko-KR" sz="4600" err="1">
                <a:solidFill>
                  <a:schemeClr val="bg1"/>
                </a:solidFill>
                <a:latin typeface="Times New Roman" panose="02020603050405020304" pitchFamily="18" charset="0"/>
                <a:cs typeface="Times New Roman" panose="02020603050405020304" pitchFamily="18" charset="0"/>
              </a:rPr>
              <a:t>tử</a:t>
            </a:r>
            <a:r>
              <a:rPr lang="en-US" altLang="ko-KR" sz="4600">
                <a:solidFill>
                  <a:schemeClr val="bg1"/>
                </a:solidFill>
                <a:latin typeface="Times New Roman" panose="02020603050405020304" pitchFamily="18" charset="0"/>
                <a:cs typeface="Times New Roman" panose="02020603050405020304" pitchFamily="18" charset="0"/>
              </a:rPr>
              <a:t> </a:t>
            </a:r>
            <a:r>
              <a:rPr lang="en-US" altLang="ko-KR" sz="4600" err="1">
                <a:solidFill>
                  <a:schemeClr val="bg1"/>
                </a:solidFill>
                <a:latin typeface="Times New Roman" panose="02020603050405020304" pitchFamily="18" charset="0"/>
                <a:cs typeface="Times New Roman" panose="02020603050405020304" pitchFamily="18" charset="0"/>
              </a:rPr>
              <a:t>số</a:t>
            </a:r>
            <a:endParaRPr lang="ko-KR" altLang="en-US" sz="460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8A4B3717-B43B-4563-B085-3715CBD058DC}"/>
              </a:ext>
            </a:extLst>
          </p:cNvPr>
          <p:cNvGrpSpPr/>
          <p:nvPr/>
        </p:nvGrpSpPr>
        <p:grpSpPr>
          <a:xfrm>
            <a:off x="6435655" y="956049"/>
            <a:ext cx="5458493" cy="701496"/>
            <a:chOff x="5819650" y="1666120"/>
            <a:chExt cx="5458493" cy="701496"/>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13619" y="1721965"/>
              <a:ext cx="4564524" cy="645651"/>
              <a:chOff x="6713619" y="1721965"/>
              <a:chExt cx="4564524" cy="645651"/>
            </a:xfrm>
          </p:grpSpPr>
          <p:sp>
            <p:nvSpPr>
              <p:cNvPr id="8" name="TextBox 7"/>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9" name="TextBox 8"/>
              <p:cNvSpPr txBox="1"/>
              <p:nvPr/>
            </p:nvSpPr>
            <p:spPr>
              <a:xfrm>
                <a:off x="6713619" y="1721965"/>
                <a:ext cx="4507692" cy="507831"/>
              </a:xfrm>
              <a:prstGeom prst="rect">
                <a:avLst/>
              </a:prstGeom>
              <a:noFill/>
            </p:spPr>
            <p:txBody>
              <a:bodyPr wrap="square" lIns="108000" rIns="108000" rtlCol="0">
                <a:spAutoFit/>
              </a:bodyPr>
              <a:lstStyle/>
              <a:p>
                <a:r>
                  <a:rPr lang="en-US" altLang="ko-KR" sz="2700" b="1">
                    <a:solidFill>
                      <a:schemeClr val="bg1"/>
                    </a:solidFill>
                    <a:latin typeface="Times New Roman" panose="02020603050405020304" pitchFamily="18" charset="0"/>
                    <a:cs typeface="Times New Roman" panose="02020603050405020304" pitchFamily="18" charset="0"/>
                  </a:rPr>
                  <a:t>Khái </a:t>
                </a:r>
                <a:r>
                  <a:rPr lang="en-US" altLang="ko-KR" sz="2700" b="1" err="1">
                    <a:solidFill>
                      <a:schemeClr val="bg1"/>
                    </a:solidFill>
                    <a:latin typeface="Times New Roman" panose="02020603050405020304" pitchFamily="18" charset="0"/>
                    <a:cs typeface="Times New Roman" panose="02020603050405020304" pitchFamily="18" charset="0"/>
                  </a:rPr>
                  <a:t>niệm</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chung</a:t>
                </a:r>
                <a:endParaRPr lang="ko-KR" altLang="en-US" sz="2700" b="1">
                  <a:solidFill>
                    <a:schemeClr val="bg1"/>
                  </a:solidFill>
                  <a:latin typeface="Times New Roman" panose="02020603050405020304" pitchFamily="18" charset="0"/>
                  <a:cs typeface="Times New Roman" panose="02020603050405020304" pitchFamily="18"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a:solidFill>
                    <a:schemeClr val="bg1"/>
                  </a:solidFill>
                  <a:latin typeface="Times New Roman" panose="02020603050405020304" pitchFamily="18" charset="0"/>
                  <a:cs typeface="Times New Roman" panose="02020603050405020304" pitchFamily="18" charset="0"/>
                </a:rPr>
                <a:t>01</a:t>
              </a:r>
              <a:endParaRPr lang="ko-KR" altLang="en-US" sz="3600" b="1">
                <a:solidFill>
                  <a:schemeClr val="bg1"/>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EECB07EB-5AF0-45CD-B927-EBAF602181D2}"/>
              </a:ext>
            </a:extLst>
          </p:cNvPr>
          <p:cNvGrpSpPr/>
          <p:nvPr/>
        </p:nvGrpSpPr>
        <p:grpSpPr>
          <a:xfrm>
            <a:off x="6435655" y="2303071"/>
            <a:ext cx="5440021" cy="646331"/>
            <a:chOff x="5819650" y="1666120"/>
            <a:chExt cx="5440021" cy="646331"/>
          </a:xfrm>
        </p:grpSpPr>
        <p:sp>
          <p:nvSpPr>
            <p:cNvPr id="15" name="TextBox 14">
              <a:extLst>
                <a:ext uri="{FF2B5EF4-FFF2-40B4-BE49-F238E27FC236}">
                  <a16:creationId xmlns:a16="http://schemas.microsoft.com/office/drawing/2014/main" id="{77781492-1FA1-4EE9-87A1-4997D4F01DB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err="1">
                  <a:solidFill>
                    <a:schemeClr val="bg1"/>
                  </a:solidFill>
                  <a:latin typeface="Times New Roman" panose="02020603050405020304" pitchFamily="18" charset="0"/>
                  <a:cs typeface="Times New Roman" panose="02020603050405020304" pitchFamily="18" charset="0"/>
                </a:rPr>
                <a:t>Biểu</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diễn</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dữ</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liệu</a:t>
              </a:r>
              <a:endParaRPr lang="ko-KR" altLang="en-US" sz="2700" b="1">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79AEE55-A06B-4578-BBC8-B650ED0DEABC}"/>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a:solidFill>
                    <a:schemeClr val="bg1"/>
                  </a:solidFill>
                  <a:latin typeface="Times New Roman" panose="02020603050405020304" pitchFamily="18" charset="0"/>
                  <a:cs typeface="Times New Roman" panose="02020603050405020304" pitchFamily="18" charset="0"/>
                </a:rPr>
                <a:t>02</a:t>
              </a:r>
              <a:endParaRPr lang="ko-KR" altLang="en-US" sz="3600" b="1">
                <a:solidFill>
                  <a:schemeClr val="bg1"/>
                </a:solidFill>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DACCAEFD-940F-43AD-B138-7AC7983A258D}"/>
              </a:ext>
            </a:extLst>
          </p:cNvPr>
          <p:cNvGrpSpPr/>
          <p:nvPr/>
        </p:nvGrpSpPr>
        <p:grpSpPr>
          <a:xfrm>
            <a:off x="6426415" y="3693089"/>
            <a:ext cx="5475028" cy="646331"/>
            <a:chOff x="5819650" y="1666120"/>
            <a:chExt cx="5475028" cy="646331"/>
          </a:xfrm>
        </p:grpSpPr>
        <p:sp>
          <p:nvSpPr>
            <p:cNvPr id="20" name="TextBox 19">
              <a:extLst>
                <a:ext uri="{FF2B5EF4-FFF2-40B4-BE49-F238E27FC236}">
                  <a16:creationId xmlns:a16="http://schemas.microsoft.com/office/drawing/2014/main" id="{92876439-7B60-4359-8451-3F9EFA3D510C}"/>
                </a:ext>
              </a:extLst>
            </p:cNvPr>
            <p:cNvSpPr txBox="1"/>
            <p:nvPr/>
          </p:nvSpPr>
          <p:spPr>
            <a:xfrm>
              <a:off x="6786986" y="1725646"/>
              <a:ext cx="4507692" cy="507831"/>
            </a:xfrm>
            <a:prstGeom prst="rect">
              <a:avLst/>
            </a:prstGeom>
            <a:noFill/>
          </p:spPr>
          <p:txBody>
            <a:bodyPr wrap="square" lIns="108000" rIns="108000" rtlCol="0">
              <a:spAutoFit/>
            </a:bodyPr>
            <a:lstStyle/>
            <a:p>
              <a:r>
                <a:rPr lang="en-US" altLang="ko-KR" sz="2700" b="1">
                  <a:solidFill>
                    <a:schemeClr val="bg1"/>
                  </a:solidFill>
                  <a:latin typeface="Times New Roman" panose="02020603050405020304" pitchFamily="18" charset="0"/>
                  <a:cs typeface="Times New Roman" panose="02020603050405020304" pitchFamily="18" charset="0"/>
                </a:rPr>
                <a:t>Đại </a:t>
              </a:r>
              <a:r>
                <a:rPr lang="en-US" altLang="ko-KR" sz="2700" b="1" err="1">
                  <a:solidFill>
                    <a:schemeClr val="bg1"/>
                  </a:solidFill>
                  <a:latin typeface="Times New Roman" panose="02020603050405020304" pitchFamily="18" charset="0"/>
                  <a:cs typeface="Times New Roman" panose="02020603050405020304" pitchFamily="18" charset="0"/>
                </a:rPr>
                <a:t>số</a:t>
              </a:r>
              <a:r>
                <a:rPr lang="en-US" altLang="ko-KR" sz="2700" b="1">
                  <a:solidFill>
                    <a:schemeClr val="bg1"/>
                  </a:solidFill>
                  <a:latin typeface="Times New Roman" panose="02020603050405020304" pitchFamily="18" charset="0"/>
                  <a:cs typeface="Times New Roman" panose="02020603050405020304" pitchFamily="18" charset="0"/>
                </a:rPr>
                <a:t> Boole	</a:t>
              </a:r>
              <a:endParaRPr lang="ko-KR" altLang="en-US" sz="2700" b="1">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C5A42A5-241B-4616-801A-0591A81C946B}"/>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a:solidFill>
                    <a:schemeClr val="bg1"/>
                  </a:solidFill>
                  <a:latin typeface="Times New Roman" panose="02020603050405020304" pitchFamily="18" charset="0"/>
                  <a:cs typeface="Times New Roman" panose="02020603050405020304" pitchFamily="18" charset="0"/>
                </a:rPr>
                <a:t>03</a:t>
              </a:r>
              <a:endParaRPr lang="ko-KR" altLang="en-US" sz="3600" b="1">
                <a:solidFill>
                  <a:schemeClr val="bg1"/>
                </a:solidFill>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1759021F-BBBC-426E-9612-9978882CAD42}"/>
              </a:ext>
            </a:extLst>
          </p:cNvPr>
          <p:cNvGrpSpPr/>
          <p:nvPr/>
        </p:nvGrpSpPr>
        <p:grpSpPr>
          <a:xfrm>
            <a:off x="6421795" y="5061608"/>
            <a:ext cx="5415521" cy="646331"/>
            <a:chOff x="5819650" y="1666120"/>
            <a:chExt cx="5415521" cy="646331"/>
          </a:xfrm>
        </p:grpSpPr>
        <p:sp>
          <p:nvSpPr>
            <p:cNvPr id="25" name="TextBox 24">
              <a:extLst>
                <a:ext uri="{FF2B5EF4-FFF2-40B4-BE49-F238E27FC236}">
                  <a16:creationId xmlns:a16="http://schemas.microsoft.com/office/drawing/2014/main" id="{69E57309-26D6-4654-9A76-C1BC37CCD6E7}"/>
                </a:ext>
              </a:extLst>
            </p:cNvPr>
            <p:cNvSpPr txBox="1"/>
            <p:nvPr/>
          </p:nvSpPr>
          <p:spPr>
            <a:xfrm>
              <a:off x="6727479" y="1732877"/>
              <a:ext cx="4507692" cy="507831"/>
            </a:xfrm>
            <a:prstGeom prst="rect">
              <a:avLst/>
            </a:prstGeom>
            <a:noFill/>
          </p:spPr>
          <p:txBody>
            <a:bodyPr wrap="square" lIns="108000" rIns="108000" rtlCol="0">
              <a:spAutoFit/>
            </a:bodyPr>
            <a:lstStyle/>
            <a:p>
              <a:r>
                <a:rPr lang="en-US" altLang="ko-KR" sz="2700" b="1">
                  <a:solidFill>
                    <a:srgbClr val="FF0000"/>
                  </a:solidFill>
                  <a:latin typeface="Times New Roman" panose="02020603050405020304" pitchFamily="18" charset="0"/>
                  <a:cs typeface="Times New Roman" panose="02020603050405020304" pitchFamily="18" charset="0"/>
                </a:rPr>
                <a:t>Các </a:t>
              </a:r>
              <a:r>
                <a:rPr lang="en-US" altLang="ko-KR" sz="2700" b="1" err="1">
                  <a:solidFill>
                    <a:srgbClr val="FF0000"/>
                  </a:solidFill>
                  <a:latin typeface="Times New Roman" panose="02020603050405020304" pitchFamily="18" charset="0"/>
                  <a:cs typeface="Times New Roman" panose="02020603050405020304" pitchFamily="18" charset="0"/>
                </a:rPr>
                <a:t>cổng</a:t>
              </a:r>
              <a:r>
                <a:rPr lang="en-US" altLang="ko-KR" sz="2700" b="1">
                  <a:solidFill>
                    <a:srgbClr val="FF0000"/>
                  </a:solidFill>
                  <a:latin typeface="Times New Roman" panose="02020603050405020304" pitchFamily="18" charset="0"/>
                  <a:cs typeface="Times New Roman" panose="02020603050405020304" pitchFamily="18" charset="0"/>
                </a:rPr>
                <a:t> logic </a:t>
              </a:r>
              <a:r>
                <a:rPr lang="en-US" altLang="ko-KR" sz="2700" b="1" err="1">
                  <a:solidFill>
                    <a:srgbClr val="FF0000"/>
                  </a:solidFill>
                  <a:latin typeface="Times New Roman" panose="02020603050405020304" pitchFamily="18" charset="0"/>
                  <a:cs typeface="Times New Roman" panose="02020603050405020304" pitchFamily="18" charset="0"/>
                </a:rPr>
                <a:t>cơ</a:t>
              </a:r>
              <a:r>
                <a:rPr lang="en-US" altLang="ko-KR" sz="2700" b="1">
                  <a:solidFill>
                    <a:srgbClr val="FF0000"/>
                  </a:solidFill>
                  <a:latin typeface="Times New Roman" panose="02020603050405020304" pitchFamily="18" charset="0"/>
                  <a:cs typeface="Times New Roman" panose="02020603050405020304" pitchFamily="18" charset="0"/>
                </a:rPr>
                <a:t> </a:t>
              </a:r>
              <a:r>
                <a:rPr lang="en-US" altLang="ko-KR" sz="2700" b="1" err="1">
                  <a:solidFill>
                    <a:srgbClr val="FF0000"/>
                  </a:solidFill>
                  <a:latin typeface="Times New Roman" panose="02020603050405020304" pitchFamily="18" charset="0"/>
                  <a:cs typeface="Times New Roman" panose="02020603050405020304" pitchFamily="18" charset="0"/>
                </a:rPr>
                <a:t>bản</a:t>
              </a:r>
              <a:endParaRPr lang="ko-KR" altLang="en-US" sz="2700" b="1">
                <a:solidFill>
                  <a:srgbClr val="FF0000"/>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77F97C7-1F12-487F-9440-A1F4D9A8DCC8}"/>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a:solidFill>
                    <a:srgbClr val="FF0000"/>
                  </a:solidFill>
                  <a:latin typeface="Times New Roman" panose="02020603050405020304" pitchFamily="18" charset="0"/>
                  <a:cs typeface="Times New Roman" panose="02020603050405020304" pitchFamily="18" charset="0"/>
                </a:rPr>
                <a:t>04</a:t>
              </a:r>
              <a:endParaRPr lang="ko-KR" altLang="en-US" sz="3600" b="1">
                <a:solidFill>
                  <a:srgbClr val="FF0000"/>
                </a:solidFill>
                <a:latin typeface="Times New Roman" panose="02020603050405020304" pitchFamily="18" charset="0"/>
                <a:cs typeface="Times New Roman" panose="02020603050405020304" pitchFamily="18" charset="0"/>
              </a:endParaRPr>
            </a:p>
          </p:txBody>
        </p:sp>
      </p:grpSp>
      <p:pic>
        <p:nvPicPr>
          <p:cNvPr id="27" name="Picture 26">
            <a:extLst>
              <a:ext uri="{FF2B5EF4-FFF2-40B4-BE49-F238E27FC236}">
                <a16:creationId xmlns:a16="http://schemas.microsoft.com/office/drawing/2014/main" id="{1D4BEEDD-86DE-4E96-A635-24D514CE0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6" name="TextBox 5">
            <a:extLst>
              <a:ext uri="{FF2B5EF4-FFF2-40B4-BE49-F238E27FC236}">
                <a16:creationId xmlns:a16="http://schemas.microsoft.com/office/drawing/2014/main" id="{5BB74EEC-6CEC-349C-A386-6F6A5AB9703B}"/>
              </a:ext>
            </a:extLst>
          </p:cNvPr>
          <p:cNvSpPr txBox="1"/>
          <p:nvPr/>
        </p:nvSpPr>
        <p:spPr>
          <a:xfrm rot="10800000" flipV="1">
            <a:off x="499189" y="-1583951"/>
            <a:ext cx="4364395" cy="369332"/>
          </a:xfrm>
          <a:prstGeom prst="rect">
            <a:avLst/>
          </a:prstGeom>
          <a:noFill/>
        </p:spPr>
        <p:txBody>
          <a:bodyPr wrap="square" rtlCol="0">
            <a:spAutoFit/>
          </a:bodyPr>
          <a:lstStyle/>
          <a:p>
            <a:pPr algn="l"/>
            <a:r>
              <a:rPr lang="en-US" dirty="0" err="1"/>
              <a:t>Avbbbbvv</a:t>
            </a:r>
            <a:endParaRPr lang="en-US" dirty="0"/>
          </a:p>
        </p:txBody>
      </p:sp>
    </p:spTree>
    <p:extLst>
      <p:ext uri="{BB962C8B-B14F-4D97-AF65-F5344CB8AC3E}">
        <p14:creationId xmlns:p14="http://schemas.microsoft.com/office/powerpoint/2010/main" val="2610145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chức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endParaRPr lang="en-US" altLang="en-US" sz="3200">
              <a:latin typeface="Times New Roman" panose="02020603050405020304" pitchFamily="18" charset="0"/>
              <a:cs typeface="Times New Roman" panose="02020603050405020304" pitchFamily="18" charset="0"/>
            </a:endParaRPr>
          </a:p>
        </p:txBody>
      </p:sp>
      <p:sp>
        <p:nvSpPr>
          <p:cNvPr id="6" name="Text Placeholder 5"/>
          <p:cNvSpPr>
            <a:spLocks noGrp="1" noChangeArrowheads="1"/>
          </p:cNvSpPr>
          <p:nvPr>
            <p:ph type="body" idx="4294967295"/>
          </p:nvPr>
        </p:nvSpPr>
        <p:spPr>
          <a:xfrm>
            <a:off x="897776" y="951401"/>
            <a:ext cx="42481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NOT</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sp>
        <p:nvSpPr>
          <p:cNvPr id="11" name="Text Placeholder 10"/>
          <p:cNvSpPr>
            <a:spLocks noGrp="1" noChangeArrowheads="1"/>
          </p:cNvSpPr>
          <p:nvPr>
            <p:ph type="body" idx="4294967295"/>
          </p:nvPr>
        </p:nvSpPr>
        <p:spPr>
          <a:xfrm>
            <a:off x="7201595" y="921900"/>
            <a:ext cx="42481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BUFFER</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897776" y="3016900"/>
            <a:ext cx="3056038" cy="1111956"/>
          </a:xfrm>
          <a:prstGeom prst="rect">
            <a:avLst/>
          </a:prstGeom>
        </p:spPr>
      </p:pic>
      <p:pic>
        <p:nvPicPr>
          <p:cNvPr id="3" name="Picture 2"/>
          <p:cNvPicPr>
            <a:picLocks noChangeAspect="1"/>
          </p:cNvPicPr>
          <p:nvPr/>
        </p:nvPicPr>
        <p:blipFill>
          <a:blip r:embed="rId5"/>
          <a:stretch>
            <a:fillRect/>
          </a:stretch>
        </p:blipFill>
        <p:spPr>
          <a:xfrm>
            <a:off x="1651029" y="1858182"/>
            <a:ext cx="1044769" cy="612087"/>
          </a:xfrm>
          <a:prstGeom prst="rect">
            <a:avLst/>
          </a:prstGeom>
        </p:spPr>
      </p:pic>
      <p:pic>
        <p:nvPicPr>
          <p:cNvPr id="5" name="Picture 4"/>
          <p:cNvPicPr>
            <a:picLocks noChangeAspect="1"/>
          </p:cNvPicPr>
          <p:nvPr/>
        </p:nvPicPr>
        <p:blipFill>
          <a:blip r:embed="rId6"/>
          <a:stretch>
            <a:fillRect/>
          </a:stretch>
        </p:blipFill>
        <p:spPr>
          <a:xfrm>
            <a:off x="1482850" y="4766594"/>
            <a:ext cx="1381125" cy="1895475"/>
          </a:xfrm>
          <a:prstGeom prst="rect">
            <a:avLst/>
          </a:prstGeom>
        </p:spPr>
      </p:pic>
      <p:pic>
        <p:nvPicPr>
          <p:cNvPr id="14" name="Picture 13"/>
          <p:cNvPicPr>
            <a:picLocks noChangeAspect="1"/>
          </p:cNvPicPr>
          <p:nvPr/>
        </p:nvPicPr>
        <p:blipFill>
          <a:blip r:embed="rId7"/>
          <a:stretch>
            <a:fillRect/>
          </a:stretch>
        </p:blipFill>
        <p:spPr>
          <a:xfrm>
            <a:off x="8470979" y="2016034"/>
            <a:ext cx="1057275" cy="552450"/>
          </a:xfrm>
          <a:prstGeom prst="rect">
            <a:avLst/>
          </a:prstGeom>
        </p:spPr>
      </p:pic>
      <p:pic>
        <p:nvPicPr>
          <p:cNvPr id="15" name="Picture 14"/>
          <p:cNvPicPr>
            <a:picLocks noChangeAspect="1"/>
          </p:cNvPicPr>
          <p:nvPr/>
        </p:nvPicPr>
        <p:blipFill>
          <a:blip r:embed="rId8"/>
          <a:stretch>
            <a:fillRect/>
          </a:stretch>
        </p:blipFill>
        <p:spPr>
          <a:xfrm>
            <a:off x="7468398" y="2956351"/>
            <a:ext cx="3191893" cy="1233054"/>
          </a:xfrm>
          <a:prstGeom prst="rect">
            <a:avLst/>
          </a:prstGeom>
        </p:spPr>
      </p:pic>
      <p:pic>
        <p:nvPicPr>
          <p:cNvPr id="16" name="Picture 15"/>
          <p:cNvPicPr>
            <a:picLocks noChangeAspect="1"/>
          </p:cNvPicPr>
          <p:nvPr/>
        </p:nvPicPr>
        <p:blipFill>
          <a:blip r:embed="rId9"/>
          <a:stretch>
            <a:fillRect/>
          </a:stretch>
        </p:blipFill>
        <p:spPr>
          <a:xfrm>
            <a:off x="8359495" y="4853497"/>
            <a:ext cx="1409700" cy="1952625"/>
          </a:xfrm>
          <a:prstGeom prst="rect">
            <a:avLst/>
          </a:prstGeom>
        </p:spPr>
      </p:pic>
    </p:spTree>
    <p:extLst>
      <p:ext uri="{BB962C8B-B14F-4D97-AF65-F5344CB8AC3E}">
        <p14:creationId xmlns:p14="http://schemas.microsoft.com/office/powerpoint/2010/main" val="311192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chức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endParaRPr lang="en-US" altLang="en-US" sz="3200">
              <a:latin typeface="Times New Roman" panose="02020603050405020304" pitchFamily="18" charset="0"/>
              <a:cs typeface="Times New Roman" panose="02020603050405020304" pitchFamily="18" charset="0"/>
            </a:endParaRPr>
          </a:p>
        </p:txBody>
      </p:sp>
      <p:sp>
        <p:nvSpPr>
          <p:cNvPr id="12" name="Rectangle 3"/>
          <p:cNvSpPr txBox="1">
            <a:spLocks noChangeArrowheads="1"/>
          </p:cNvSpPr>
          <p:nvPr/>
        </p:nvSpPr>
        <p:spPr>
          <a:xfrm>
            <a:off x="651589" y="1330035"/>
            <a:ext cx="10038578" cy="4738255"/>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vi-VN" altLang="en-US">
                <a:latin typeface="Times New Roman" panose="02020603050405020304" pitchFamily="18" charset="0"/>
                <a:cs typeface="Times New Roman" panose="02020603050405020304" pitchFamily="18" charset="0"/>
              </a:rPr>
              <a:t>Cổng này có 1 đầu vào, 1 đầu ra và một đầu điều khiển</a:t>
            </a:r>
          </a:p>
          <a:p>
            <a:pPr>
              <a:lnSpc>
                <a:spcPct val="130000"/>
              </a:lnSpc>
            </a:pPr>
            <a:endParaRPr lang="vi-VN" altLang="en-US">
              <a:latin typeface="Times New Roman" panose="02020603050405020304" pitchFamily="18" charset="0"/>
              <a:cs typeface="Times New Roman" panose="02020603050405020304" pitchFamily="18" charset="0"/>
            </a:endParaRPr>
          </a:p>
          <a:p>
            <a:pPr>
              <a:lnSpc>
                <a:spcPct val="130000"/>
              </a:lnSpc>
            </a:pPr>
            <a:endParaRPr lang="vi-VN" altLang="en-US">
              <a:latin typeface="Times New Roman" panose="02020603050405020304" pitchFamily="18" charset="0"/>
              <a:cs typeface="Times New Roman" panose="02020603050405020304" pitchFamily="18" charset="0"/>
            </a:endParaRPr>
          </a:p>
          <a:p>
            <a:pPr marL="0" indent="0">
              <a:lnSpc>
                <a:spcPct val="130000"/>
              </a:lnSpc>
              <a:buNone/>
            </a:pPr>
            <a:endParaRPr lang="vi-VN" altLang="en-US">
              <a:latin typeface="Times New Roman" panose="02020603050405020304" pitchFamily="18" charset="0"/>
              <a:cs typeface="Times New Roman" panose="02020603050405020304" pitchFamily="18" charset="0"/>
            </a:endParaRPr>
          </a:p>
          <a:p>
            <a:pPr>
              <a:lnSpc>
                <a:spcPct val="130000"/>
              </a:lnSpc>
            </a:pPr>
            <a:r>
              <a:rPr lang="vi-VN" altLang="en-US">
                <a:latin typeface="Times New Roman" panose="02020603050405020304" pitchFamily="18" charset="0"/>
                <a:cs typeface="Times New Roman" panose="02020603050405020304" pitchFamily="18" charset="0"/>
              </a:rPr>
              <a:t>Các trạng thái ra: ‘1’, ‘0’ và trở kháng cao (Z)</a:t>
            </a:r>
          </a:p>
          <a:p>
            <a:pPr>
              <a:lnSpc>
                <a:spcPct val="130000"/>
              </a:lnSpc>
            </a:pPr>
            <a:r>
              <a:rPr lang="vi-VN" altLang="en-US">
                <a:latin typeface="Times New Roman" panose="02020603050405020304" pitchFamily="18" charset="0"/>
                <a:cs typeface="Times New Roman" panose="02020603050405020304" pitchFamily="18" charset="0"/>
              </a:rPr>
              <a:t>Tùy thuộc đầu ra có đảo hay khôg và mức active của cổng điều khiển </a:t>
            </a:r>
            <a:r>
              <a:rPr lang="vi-VN" altLang="en-US">
                <a:latin typeface="Times New Roman" panose="02020603050405020304" pitchFamily="18" charset="0"/>
                <a:cs typeface="Times New Roman" panose="02020603050405020304" pitchFamily="18" charset="0"/>
                <a:sym typeface="Wingdings" panose="05000000000000000000" pitchFamily="2" charset="2"/>
              </a:rPr>
              <a:t> có 4 loại</a:t>
            </a:r>
            <a:r>
              <a:rPr lang="en-US" altLang="en-US">
                <a:latin typeface="Times New Roman" panose="02020603050405020304" pitchFamily="18" charset="0"/>
                <a:cs typeface="Times New Roman" panose="02020603050405020304" pitchFamily="18" charset="0"/>
                <a:sym typeface="Wingdings" panose="05000000000000000000" pitchFamily="2" charset="2"/>
              </a:rPr>
              <a:t> BUFFER</a:t>
            </a:r>
            <a:endParaRPr lang="en-US" altLang="en-US">
              <a:latin typeface="Times New Roman" panose="02020603050405020304" pitchFamily="18" charset="0"/>
              <a:cs typeface="Times New Roman" panose="02020603050405020304" pitchFamily="18" charset="0"/>
            </a:endParaRPr>
          </a:p>
        </p:txBody>
      </p:sp>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89" y="2401554"/>
            <a:ext cx="2220924" cy="151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146" y="2600902"/>
            <a:ext cx="5419055" cy="81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3312" y="1978017"/>
            <a:ext cx="1555124" cy="234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5664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pic>
        <p:nvPicPr>
          <p:cNvPr id="3" name="Picture 2" descr="Diagram, schematic&#10;&#10;Description automatically generated">
            <a:extLst>
              <a:ext uri="{FF2B5EF4-FFF2-40B4-BE49-F238E27FC236}">
                <a16:creationId xmlns:a16="http://schemas.microsoft.com/office/drawing/2014/main" id="{10FF2D5B-E6BC-4F42-B100-AC8D175FA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5296" y="702575"/>
            <a:ext cx="3888107" cy="5675855"/>
          </a:xfrm>
          <a:prstGeom prst="rect">
            <a:avLst/>
          </a:prstGeom>
        </p:spPr>
      </p:pic>
    </p:spTree>
    <p:extLst>
      <p:ext uri="{BB962C8B-B14F-4D97-AF65-F5344CB8AC3E}">
        <p14:creationId xmlns:p14="http://schemas.microsoft.com/office/powerpoint/2010/main" val="1888915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chức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endParaRPr lang="en-US" altLang="en-US" sz="3200">
              <a:latin typeface="Times New Roman" panose="02020603050405020304" pitchFamily="18" charset="0"/>
              <a:cs typeface="Times New Roman" panose="02020603050405020304" pitchFamily="18" charset="0"/>
            </a:endParaRPr>
          </a:p>
        </p:txBody>
      </p:sp>
      <p:sp>
        <p:nvSpPr>
          <p:cNvPr id="9" name="Rectangle 2"/>
          <p:cNvSpPr txBox="1">
            <a:spLocks noChangeArrowheads="1"/>
          </p:cNvSpPr>
          <p:nvPr/>
        </p:nvSpPr>
        <p:spPr>
          <a:xfrm>
            <a:off x="897776" y="1022467"/>
            <a:ext cx="8229600" cy="1143000"/>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vi-VN" altLang="en-US">
                <a:latin typeface="Times New Roman" panose="02020603050405020304" pitchFamily="18" charset="0"/>
                <a:cs typeface="Times New Roman" panose="02020603050405020304" pitchFamily="18" charset="0"/>
              </a:rPr>
              <a:t>4 loại buffer 3 trạng thái</a:t>
            </a:r>
            <a:endParaRPr lang="en-US" altLang="en-US">
              <a:latin typeface="Times New Roman" panose="02020603050405020304" pitchFamily="18" charset="0"/>
              <a:cs typeface="Times New Roman" panose="02020603050405020304" pitchFamily="18" charset="0"/>
            </a:endParaRP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982" y="1965506"/>
            <a:ext cx="8181109" cy="465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63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chức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endParaRPr lang="en-US" altLang="en-US" sz="3200">
              <a:latin typeface="Times New Roman" panose="02020603050405020304" pitchFamily="18" charset="0"/>
              <a:cs typeface="Times New Roman" panose="02020603050405020304" pitchFamily="18" charset="0"/>
            </a:endParaRPr>
          </a:p>
        </p:txBody>
      </p:sp>
      <p:sp>
        <p:nvSpPr>
          <p:cNvPr id="9" name="Rectangle 2"/>
          <p:cNvSpPr txBox="1">
            <a:spLocks noChangeArrowheads="1"/>
          </p:cNvSpPr>
          <p:nvPr/>
        </p:nvSpPr>
        <p:spPr>
          <a:xfrm>
            <a:off x="897775" y="1022467"/>
            <a:ext cx="9443257" cy="1143000"/>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err="1">
                <a:latin typeface="Times New Roman" panose="02020603050405020304" pitchFamily="18" charset="0"/>
                <a:cs typeface="Times New Roman" panose="02020603050405020304" pitchFamily="18" charset="0"/>
              </a:rPr>
              <a:t>Ứng</a:t>
            </a:r>
            <a:r>
              <a:rPr lang="en-US" altLang="en-US">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cs typeface="Times New Roman" panose="02020603050405020304" pitchFamily="18" charset="0"/>
              </a:rPr>
              <a:t>dụng</a:t>
            </a:r>
            <a:r>
              <a:rPr lang="en-US" altLang="en-US">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cs typeface="Times New Roman" panose="02020603050405020304" pitchFamily="18" charset="0"/>
              </a:rPr>
              <a:t>cổng</a:t>
            </a:r>
            <a:r>
              <a:rPr lang="en-US" altLang="en-US">
                <a:latin typeface="Times New Roman" panose="02020603050405020304" pitchFamily="18" charset="0"/>
                <a:cs typeface="Times New Roman" panose="02020603050405020304" pitchFamily="18" charset="0"/>
              </a:rPr>
              <a:t> buffer </a:t>
            </a:r>
            <a:r>
              <a:rPr lang="en-US" altLang="en-US" err="1">
                <a:latin typeface="Times New Roman" panose="02020603050405020304" pitchFamily="18" charset="0"/>
                <a:cs typeface="Times New Roman" panose="02020603050405020304" pitchFamily="18" charset="0"/>
              </a:rPr>
              <a:t>làm</a:t>
            </a:r>
            <a:r>
              <a:rPr lang="en-US" altLang="en-US">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cs typeface="Times New Roman" panose="02020603050405020304" pitchFamily="18" charset="0"/>
              </a:rPr>
              <a:t>bộ</a:t>
            </a:r>
            <a:r>
              <a:rPr lang="en-US" altLang="en-US">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cs typeface="Times New Roman" panose="02020603050405020304" pitchFamily="18" charset="0"/>
              </a:rPr>
              <a:t>ghép</a:t>
            </a:r>
            <a:r>
              <a:rPr lang="en-US" altLang="en-US">
                <a:latin typeface="Times New Roman" panose="02020603050405020304" pitchFamily="18" charset="0"/>
                <a:cs typeface="Times New Roman" panose="02020603050405020304" pitchFamily="18" charset="0"/>
              </a:rPr>
              <a:t> </a:t>
            </a:r>
            <a:r>
              <a:rPr lang="en-US" altLang="en-US" err="1">
                <a:latin typeface="Times New Roman" panose="02020603050405020304" pitchFamily="18" charset="0"/>
                <a:cs typeface="Times New Roman" panose="02020603050405020304" pitchFamily="18" charset="0"/>
              </a:rPr>
              <a:t>kênh</a:t>
            </a:r>
            <a:endParaRPr lang="en-US" altLang="en-US">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1009996" y="1958830"/>
            <a:ext cx="10960331" cy="4419600"/>
          </a:xfrm>
          <a:prstGeom prst="rect">
            <a:avLst/>
          </a:prstGeom>
        </p:spPr>
        <p:txBody>
          <a:bodyPr lIns="91440" tIns="45720" rIns="91440" bIns="45720" anchor="t"/>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nSpc>
                <a:spcPct val="120000"/>
              </a:lnSpc>
            </a:pPr>
            <a:r>
              <a:rPr lang="en-US" altLang="en-US" dirty="0" err="1">
                <a:latin typeface="Times New Roman"/>
                <a:cs typeface="Times New Roman"/>
              </a:rPr>
              <a:t>Bộ</a:t>
            </a:r>
            <a:r>
              <a:rPr lang="vi-VN" altLang="en-US" dirty="0">
                <a:latin typeface="Times New Roman"/>
                <a:cs typeface="Times New Roman"/>
              </a:rPr>
              <a:t> ghép kênh</a:t>
            </a:r>
            <a:endParaRPr lang="vi-VN" dirty="0">
              <a:latin typeface="Times New Roman"/>
              <a:cs typeface="Times New Roman"/>
            </a:endParaRPr>
          </a:p>
          <a:p>
            <a:pPr marL="228600" indent="-228600">
              <a:lnSpc>
                <a:spcPct val="120000"/>
              </a:lnSpc>
            </a:pPr>
            <a:endParaRPr lang="vi-VN" altLang="en-US">
              <a:latin typeface="Times New Roman" panose="02020603050405020304" pitchFamily="18" charset="0"/>
              <a:cs typeface="Times New Roman" panose="02020603050405020304" pitchFamily="18" charset="0"/>
            </a:endParaRPr>
          </a:p>
          <a:p>
            <a:pPr marL="228600" indent="-228600">
              <a:lnSpc>
                <a:spcPct val="120000"/>
              </a:lnSpc>
            </a:pPr>
            <a:endParaRPr lang="vi-VN" altLang="en-US">
              <a:latin typeface="Times New Roman" panose="02020603050405020304" pitchFamily="18" charset="0"/>
              <a:cs typeface="Times New Roman" panose="02020603050405020304" pitchFamily="18" charset="0"/>
            </a:endParaRPr>
          </a:p>
          <a:p>
            <a:pPr marL="228600" indent="-228600">
              <a:lnSpc>
                <a:spcPct val="120000"/>
              </a:lnSpc>
            </a:pPr>
            <a:endParaRPr lang="vi-VN" altLang="en-US">
              <a:latin typeface="Times New Roman" panose="02020603050405020304" pitchFamily="18" charset="0"/>
              <a:cs typeface="Times New Roman" panose="02020603050405020304" pitchFamily="18" charset="0"/>
            </a:endParaRPr>
          </a:p>
          <a:p>
            <a:pPr marL="228600" indent="-228600">
              <a:lnSpc>
                <a:spcPct val="120000"/>
              </a:lnSpc>
            </a:pPr>
            <a:r>
              <a:rPr lang="vi-VN" altLang="en-US" dirty="0">
                <a:latin typeface="Times New Roman"/>
                <a:cs typeface="Times New Roman"/>
              </a:rPr>
              <a:t>Hai mạch 3 trạng thái nối ngược chiều nhau để tạo thành mạch hai chiều</a:t>
            </a:r>
          </a:p>
          <a:p>
            <a:pPr marL="228600" indent="-228600">
              <a:lnSpc>
                <a:spcPct val="120000"/>
              </a:lnSpc>
            </a:pPr>
            <a:r>
              <a:rPr lang="vi-VN" altLang="en-US" dirty="0">
                <a:latin typeface="Times New Roman"/>
                <a:cs typeface="Times New Roman"/>
              </a:rPr>
              <a:t>Chú ý: đầu ra của cổng 3 trạng thái mới có thể nối được với nhau, cổng </a:t>
            </a:r>
            <a:r>
              <a:rPr lang="vi-VN" altLang="en-US" dirty="0" err="1">
                <a:latin typeface="Times New Roman"/>
                <a:cs typeface="Times New Roman"/>
              </a:rPr>
              <a:t>logic</a:t>
            </a:r>
            <a:r>
              <a:rPr lang="vi-VN" altLang="en-US" dirty="0">
                <a:latin typeface="Times New Roman"/>
                <a:cs typeface="Times New Roman"/>
              </a:rPr>
              <a:t> bình thường không thể thực hiện được</a:t>
            </a:r>
            <a:endParaRPr lang="en-US" altLang="en-US" dirty="0">
              <a:latin typeface="Times New Roman"/>
              <a:cs typeface="Times New Roman"/>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596" y="2187430"/>
            <a:ext cx="6338455" cy="220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64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chức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endParaRPr lang="en-US" altLang="en-US" sz="3200">
              <a:latin typeface="Times New Roman" panose="02020603050405020304" pitchFamily="18" charset="0"/>
              <a:cs typeface="Times New Roman" panose="02020603050405020304" pitchFamily="18" charset="0"/>
            </a:endParaRPr>
          </a:p>
        </p:txBody>
      </p:sp>
      <p:sp>
        <p:nvSpPr>
          <p:cNvPr id="6" name="Text Placeholder 5"/>
          <p:cNvSpPr>
            <a:spLocks noGrp="1" noChangeArrowheads="1"/>
          </p:cNvSpPr>
          <p:nvPr>
            <p:ph type="body" idx="4294967295"/>
          </p:nvPr>
        </p:nvSpPr>
        <p:spPr>
          <a:xfrm>
            <a:off x="897776" y="951401"/>
            <a:ext cx="42481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NAND</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sp>
        <p:nvSpPr>
          <p:cNvPr id="11" name="Text Placeholder 10"/>
          <p:cNvSpPr>
            <a:spLocks noGrp="1" noChangeArrowheads="1"/>
          </p:cNvSpPr>
          <p:nvPr>
            <p:ph type="body" idx="4294967295"/>
          </p:nvPr>
        </p:nvSpPr>
        <p:spPr>
          <a:xfrm>
            <a:off x="7201595" y="921900"/>
            <a:ext cx="42481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NOR</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043420" y="1740743"/>
            <a:ext cx="2457450" cy="571500"/>
          </a:xfrm>
          <a:prstGeom prst="rect">
            <a:avLst/>
          </a:prstGeom>
        </p:spPr>
      </p:pic>
      <p:pic>
        <p:nvPicPr>
          <p:cNvPr id="7" name="Picture 6"/>
          <p:cNvPicPr>
            <a:picLocks noChangeAspect="1"/>
          </p:cNvPicPr>
          <p:nvPr/>
        </p:nvPicPr>
        <p:blipFill>
          <a:blip r:embed="rId4"/>
          <a:stretch>
            <a:fillRect/>
          </a:stretch>
        </p:blipFill>
        <p:spPr>
          <a:xfrm>
            <a:off x="759579" y="2312243"/>
            <a:ext cx="4038600" cy="1457325"/>
          </a:xfrm>
          <a:prstGeom prst="rect">
            <a:avLst/>
          </a:prstGeom>
        </p:spPr>
      </p:pic>
      <p:pic>
        <p:nvPicPr>
          <p:cNvPr id="9" name="Picture 8"/>
          <p:cNvPicPr>
            <a:picLocks noChangeAspect="1"/>
          </p:cNvPicPr>
          <p:nvPr/>
        </p:nvPicPr>
        <p:blipFill>
          <a:blip r:embed="rId5"/>
          <a:stretch>
            <a:fillRect/>
          </a:stretch>
        </p:blipFill>
        <p:spPr>
          <a:xfrm>
            <a:off x="683379" y="4207527"/>
            <a:ext cx="4191000" cy="2381250"/>
          </a:xfrm>
          <a:prstGeom prst="rect">
            <a:avLst/>
          </a:prstGeom>
        </p:spPr>
      </p:pic>
      <p:pic>
        <p:nvPicPr>
          <p:cNvPr id="10" name="Picture 9"/>
          <p:cNvPicPr>
            <a:picLocks noChangeAspect="1"/>
          </p:cNvPicPr>
          <p:nvPr/>
        </p:nvPicPr>
        <p:blipFill>
          <a:blip r:embed="rId6"/>
          <a:stretch>
            <a:fillRect/>
          </a:stretch>
        </p:blipFill>
        <p:spPr>
          <a:xfrm>
            <a:off x="7414953" y="1664543"/>
            <a:ext cx="3048000" cy="647700"/>
          </a:xfrm>
          <a:prstGeom prst="rect">
            <a:avLst/>
          </a:prstGeom>
        </p:spPr>
      </p:pic>
      <p:pic>
        <p:nvPicPr>
          <p:cNvPr id="12" name="Picture 11"/>
          <p:cNvPicPr>
            <a:picLocks noChangeAspect="1"/>
          </p:cNvPicPr>
          <p:nvPr/>
        </p:nvPicPr>
        <p:blipFill>
          <a:blip r:embed="rId7"/>
          <a:stretch>
            <a:fillRect/>
          </a:stretch>
        </p:blipFill>
        <p:spPr>
          <a:xfrm>
            <a:off x="5802127" y="2392859"/>
            <a:ext cx="2522541" cy="1376709"/>
          </a:xfrm>
          <a:prstGeom prst="rect">
            <a:avLst/>
          </a:prstGeom>
        </p:spPr>
      </p:pic>
      <p:pic>
        <p:nvPicPr>
          <p:cNvPr id="13" name="Picture 12"/>
          <p:cNvPicPr>
            <a:picLocks noChangeAspect="1"/>
          </p:cNvPicPr>
          <p:nvPr/>
        </p:nvPicPr>
        <p:blipFill>
          <a:blip r:embed="rId8"/>
          <a:stretch>
            <a:fillRect/>
          </a:stretch>
        </p:blipFill>
        <p:spPr>
          <a:xfrm>
            <a:off x="8572640" y="2392859"/>
            <a:ext cx="3615394" cy="1349525"/>
          </a:xfrm>
          <a:prstGeom prst="rect">
            <a:avLst/>
          </a:prstGeom>
        </p:spPr>
      </p:pic>
      <p:pic>
        <p:nvPicPr>
          <p:cNvPr id="19" name="Picture 18"/>
          <p:cNvPicPr>
            <a:picLocks noChangeAspect="1"/>
          </p:cNvPicPr>
          <p:nvPr/>
        </p:nvPicPr>
        <p:blipFill>
          <a:blip r:embed="rId9"/>
          <a:stretch>
            <a:fillRect/>
          </a:stretch>
        </p:blipFill>
        <p:spPr>
          <a:xfrm>
            <a:off x="7270866" y="4164786"/>
            <a:ext cx="3192087" cy="2423991"/>
          </a:xfrm>
          <a:prstGeom prst="rect">
            <a:avLst/>
          </a:prstGeom>
        </p:spPr>
      </p:pic>
    </p:spTree>
    <p:extLst>
      <p:ext uri="{BB962C8B-B14F-4D97-AF65-F5344CB8AC3E}">
        <p14:creationId xmlns:p14="http://schemas.microsoft.com/office/powerpoint/2010/main" val="3021737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chức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endParaRPr lang="en-US" altLang="en-US" sz="3200">
              <a:latin typeface="Times New Roman" panose="02020603050405020304" pitchFamily="18" charset="0"/>
              <a:cs typeface="Times New Roman" panose="02020603050405020304" pitchFamily="18" charset="0"/>
            </a:endParaRPr>
          </a:p>
        </p:txBody>
      </p:sp>
      <p:sp>
        <p:nvSpPr>
          <p:cNvPr id="6" name="Text Placeholder 5"/>
          <p:cNvSpPr>
            <a:spLocks noGrp="1" noChangeArrowheads="1"/>
          </p:cNvSpPr>
          <p:nvPr>
            <p:ph type="body" idx="4294967295"/>
          </p:nvPr>
        </p:nvSpPr>
        <p:spPr>
          <a:xfrm>
            <a:off x="897776" y="951401"/>
            <a:ext cx="42481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XOR</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sp>
        <p:nvSpPr>
          <p:cNvPr id="11" name="Text Placeholder 10"/>
          <p:cNvSpPr>
            <a:spLocks noGrp="1" noChangeArrowheads="1"/>
          </p:cNvSpPr>
          <p:nvPr>
            <p:ph type="body" idx="4294967295"/>
          </p:nvPr>
        </p:nvSpPr>
        <p:spPr>
          <a:xfrm>
            <a:off x="7201595" y="921900"/>
            <a:ext cx="4602478"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XNOR  (</a:t>
            </a:r>
            <a:r>
              <a:rPr lang="vi-VN" altLang="en-US" sz="3200"/>
              <a:t>≡</a:t>
            </a:r>
            <a:r>
              <a:rPr lang="en-US" altLang="en-US" sz="3200"/>
              <a:t>)</a:t>
            </a:r>
            <a:endParaRPr lang="vi-VN" altLang="en-US" sz="3200"/>
          </a:p>
          <a:p>
            <a:pPr>
              <a:lnSpc>
                <a:spcPct val="120000"/>
              </a:lnSpc>
            </a:pPr>
            <a:endParaRPr lang="en-US" altLang="en-US" sz="3200">
              <a:latin typeface="Times New Roman" panose="02020603050405020304" pitchFamily="18" charset="0"/>
              <a:cs typeface="Times New Roman" panose="02020603050405020304" pitchFamily="18" charset="0"/>
            </a:endParaRP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07213" y="1740743"/>
            <a:ext cx="5629275" cy="428625"/>
          </a:xfrm>
          <a:prstGeom prst="rect">
            <a:avLst/>
          </a:prstGeom>
        </p:spPr>
      </p:pic>
      <p:pic>
        <p:nvPicPr>
          <p:cNvPr id="3" name="Picture 2"/>
          <p:cNvPicPr>
            <a:picLocks noChangeAspect="1"/>
          </p:cNvPicPr>
          <p:nvPr/>
        </p:nvPicPr>
        <p:blipFill>
          <a:blip r:embed="rId4"/>
          <a:stretch>
            <a:fillRect/>
          </a:stretch>
        </p:blipFill>
        <p:spPr>
          <a:xfrm>
            <a:off x="872762" y="4429201"/>
            <a:ext cx="4267200" cy="2324100"/>
          </a:xfrm>
          <a:prstGeom prst="rect">
            <a:avLst/>
          </a:prstGeom>
        </p:spPr>
      </p:pic>
      <p:pic>
        <p:nvPicPr>
          <p:cNvPr id="5" name="Picture 4"/>
          <p:cNvPicPr>
            <a:picLocks noChangeAspect="1"/>
          </p:cNvPicPr>
          <p:nvPr/>
        </p:nvPicPr>
        <p:blipFill>
          <a:blip r:embed="rId5"/>
          <a:stretch>
            <a:fillRect/>
          </a:stretch>
        </p:blipFill>
        <p:spPr>
          <a:xfrm>
            <a:off x="1033682" y="2745176"/>
            <a:ext cx="3695700" cy="1190625"/>
          </a:xfrm>
          <a:prstGeom prst="rect">
            <a:avLst/>
          </a:prstGeom>
        </p:spPr>
      </p:pic>
      <p:pic>
        <p:nvPicPr>
          <p:cNvPr id="14" name="Picture 13"/>
          <p:cNvPicPr>
            <a:picLocks noChangeAspect="1"/>
          </p:cNvPicPr>
          <p:nvPr/>
        </p:nvPicPr>
        <p:blipFill>
          <a:blip r:embed="rId6"/>
          <a:stretch>
            <a:fillRect/>
          </a:stretch>
        </p:blipFill>
        <p:spPr>
          <a:xfrm>
            <a:off x="6975551" y="2638364"/>
            <a:ext cx="3829241" cy="1297437"/>
          </a:xfrm>
          <a:prstGeom prst="rect">
            <a:avLst/>
          </a:prstGeom>
        </p:spPr>
      </p:pic>
      <p:pic>
        <p:nvPicPr>
          <p:cNvPr id="15" name="Picture 14"/>
          <p:cNvPicPr>
            <a:picLocks noChangeAspect="1"/>
          </p:cNvPicPr>
          <p:nvPr/>
        </p:nvPicPr>
        <p:blipFill>
          <a:blip r:embed="rId7"/>
          <a:stretch>
            <a:fillRect/>
          </a:stretch>
        </p:blipFill>
        <p:spPr>
          <a:xfrm>
            <a:off x="6520889" y="4429201"/>
            <a:ext cx="4293428" cy="2324100"/>
          </a:xfrm>
          <a:prstGeom prst="rect">
            <a:avLst/>
          </a:prstGeom>
        </p:spPr>
      </p:pic>
      <p:pic>
        <p:nvPicPr>
          <p:cNvPr id="16" name="Picture 15"/>
          <p:cNvPicPr>
            <a:picLocks noChangeAspect="1"/>
          </p:cNvPicPr>
          <p:nvPr/>
        </p:nvPicPr>
        <p:blipFill>
          <a:blip r:embed="rId8"/>
          <a:stretch>
            <a:fillRect/>
          </a:stretch>
        </p:blipFill>
        <p:spPr>
          <a:xfrm>
            <a:off x="7221931" y="1552514"/>
            <a:ext cx="3438525" cy="1085850"/>
          </a:xfrm>
          <a:prstGeom prst="rect">
            <a:avLst/>
          </a:prstGeom>
        </p:spPr>
      </p:pic>
    </p:spTree>
    <p:extLst>
      <p:ext uri="{BB962C8B-B14F-4D97-AF65-F5344CB8AC3E}">
        <p14:creationId xmlns:p14="http://schemas.microsoft.com/office/powerpoint/2010/main" val="2378308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chức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endParaRPr lang="en-US" altLang="en-US" sz="3200">
              <a:latin typeface="Times New Roman" panose="02020603050405020304" pitchFamily="18" charset="0"/>
              <a:cs typeface="Times New Roman" panose="02020603050405020304" pitchFamily="18" charset="0"/>
            </a:endParaRPr>
          </a:p>
        </p:txBody>
      </p:sp>
      <p:sp>
        <p:nvSpPr>
          <p:cNvPr id="12" name="Rectangle 2"/>
          <p:cNvSpPr txBox="1">
            <a:spLocks noChangeArrowheads="1"/>
          </p:cNvSpPr>
          <p:nvPr/>
        </p:nvSpPr>
        <p:spPr>
          <a:xfrm>
            <a:off x="689956" y="1328305"/>
            <a:ext cx="10324408" cy="1143000"/>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vi-VN" altLang="en-US" sz="3600">
                <a:latin typeface="Times New Roman" panose="02020603050405020304" pitchFamily="18" charset="0"/>
                <a:cs typeface="Times New Roman" panose="02020603050405020304" pitchFamily="18" charset="0"/>
              </a:rPr>
              <a:t>Cổng truyền dẫn – transmission gate</a:t>
            </a:r>
            <a:endParaRPr lang="en-US" altLang="en-US" sz="3600">
              <a:latin typeface="Times New Roman" panose="02020603050405020304" pitchFamily="18" charset="0"/>
              <a:cs typeface="Times New Roman" panose="02020603050405020304" pitchFamily="18" charset="0"/>
            </a:endParaRPr>
          </a:p>
        </p:txBody>
      </p:sp>
      <p:sp>
        <p:nvSpPr>
          <p:cNvPr id="13" name="Rectangle 3"/>
          <p:cNvSpPr txBox="1">
            <a:spLocks noChangeArrowheads="1"/>
          </p:cNvSpPr>
          <p:nvPr/>
        </p:nvSpPr>
        <p:spPr>
          <a:xfrm>
            <a:off x="689955" y="2169622"/>
            <a:ext cx="10706793" cy="4778433"/>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tLang="en-US">
                <a:latin typeface="Times New Roman" panose="02020603050405020304" pitchFamily="18" charset="0"/>
                <a:cs typeface="Times New Roman" panose="02020603050405020304" pitchFamily="18" charset="0"/>
              </a:rPr>
              <a:t>Cổng truyền dẫn hoạt động như một chuyện mạch nối đầu (x) vào tới đầu ra (f)</a:t>
            </a:r>
            <a:endParaRPr lang="en-US" altLang="en-US">
              <a:latin typeface="Times New Roman" panose="02020603050405020304" pitchFamily="18" charset="0"/>
              <a:cs typeface="Times New Roman" panose="02020603050405020304" pitchFamily="18" charset="0"/>
            </a:endParaRPr>
          </a:p>
        </p:txBody>
      </p:sp>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481" y="3724102"/>
            <a:ext cx="7949740" cy="242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240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chức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endParaRPr lang="en-US" altLang="en-US" sz="3200">
              <a:latin typeface="Times New Roman" panose="02020603050405020304" pitchFamily="18" charset="0"/>
              <a:cs typeface="Times New Roman" panose="02020603050405020304" pitchFamily="18" charset="0"/>
            </a:endParaRPr>
          </a:p>
        </p:txBody>
      </p:sp>
      <p:sp>
        <p:nvSpPr>
          <p:cNvPr id="7" name="Rectangle 2"/>
          <p:cNvSpPr txBox="1">
            <a:spLocks noChangeArrowheads="1"/>
          </p:cNvSpPr>
          <p:nvPr/>
        </p:nvSpPr>
        <p:spPr>
          <a:xfrm>
            <a:off x="964277" y="1727316"/>
            <a:ext cx="10848108" cy="1143000"/>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vi-VN" altLang="en-US" sz="4100">
                <a:latin typeface="Times New Roman" panose="02020603050405020304" pitchFamily="18" charset="0"/>
                <a:cs typeface="Times New Roman" panose="02020603050405020304" pitchFamily="18" charset="0"/>
              </a:rPr>
              <a:t>Bộ ghép kênh và XOR dùng cổng truyền dẫn</a:t>
            </a:r>
            <a:endParaRPr lang="en-US" altLang="en-US" sz="4100">
              <a:latin typeface="Times New Roman" panose="02020603050405020304" pitchFamily="18" charset="0"/>
              <a:cs typeface="Times New Roman" panose="02020603050405020304" pitchFamily="18" charset="0"/>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404" y="3308826"/>
            <a:ext cx="4547061"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117" y="3308826"/>
            <a:ext cx="5152014" cy="255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0909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nghệ</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chế</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tạo</a:t>
            </a:r>
            <a:endParaRPr lang="en-US" altLang="en-US" sz="3200">
              <a:latin typeface="Times New Roman" panose="02020603050405020304" pitchFamily="18" charset="0"/>
              <a:cs typeface="Times New Roman" panose="02020603050405020304" pitchFamily="18" charset="0"/>
            </a:endParaRPr>
          </a:p>
        </p:txBody>
      </p:sp>
      <p:sp>
        <p:nvSpPr>
          <p:cNvPr id="6" name="Text Placeholder 5"/>
          <p:cNvSpPr>
            <a:spLocks noGrp="1" noChangeArrowheads="1"/>
          </p:cNvSpPr>
          <p:nvPr>
            <p:ph type="body" idx="4294967295"/>
          </p:nvPr>
        </p:nvSpPr>
        <p:spPr>
          <a:xfrm>
            <a:off x="897776" y="951401"/>
            <a:ext cx="42481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OR </a:t>
            </a:r>
            <a:r>
              <a:rPr lang="en-US" altLang="en-US" sz="3200" err="1">
                <a:latin typeface="Times New Roman" panose="02020603050405020304" pitchFamily="18" charset="0"/>
                <a:cs typeface="Times New Roman" panose="02020603050405020304" pitchFamily="18" charset="0"/>
              </a:rPr>
              <a:t>dùng</a:t>
            </a:r>
            <a:r>
              <a:rPr lang="en-US" altLang="en-US" sz="3200">
                <a:latin typeface="Times New Roman" panose="02020603050405020304" pitchFamily="18" charset="0"/>
                <a:cs typeface="Times New Roman" panose="02020603050405020304" pitchFamily="18" charset="0"/>
              </a:rPr>
              <a:t> Diode</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sp>
        <p:nvSpPr>
          <p:cNvPr id="11" name="Text Placeholder 10"/>
          <p:cNvSpPr>
            <a:spLocks noGrp="1" noChangeArrowheads="1"/>
          </p:cNvSpPr>
          <p:nvPr>
            <p:ph type="body" idx="4294967295"/>
          </p:nvPr>
        </p:nvSpPr>
        <p:spPr>
          <a:xfrm>
            <a:off x="7201595" y="921900"/>
            <a:ext cx="45193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AND </a:t>
            </a:r>
            <a:r>
              <a:rPr lang="en-US" altLang="en-US" sz="3200" err="1">
                <a:latin typeface="Times New Roman" panose="02020603050405020304" pitchFamily="18" charset="0"/>
                <a:cs typeface="Times New Roman" panose="02020603050405020304" pitchFamily="18" charset="0"/>
              </a:rPr>
              <a:t>dùng</a:t>
            </a:r>
            <a:r>
              <a:rPr lang="en-US" altLang="en-US" sz="3200">
                <a:latin typeface="Times New Roman" panose="02020603050405020304" pitchFamily="18" charset="0"/>
                <a:cs typeface="Times New Roman" panose="02020603050405020304" pitchFamily="18" charset="0"/>
              </a:rPr>
              <a:t> Diode</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1048713" y="2213380"/>
            <a:ext cx="4495800" cy="3781425"/>
          </a:xfrm>
          <a:prstGeom prst="rect">
            <a:avLst/>
          </a:prstGeom>
        </p:spPr>
      </p:pic>
      <p:pic>
        <p:nvPicPr>
          <p:cNvPr id="7" name="Picture 6"/>
          <p:cNvPicPr>
            <a:picLocks noChangeAspect="1"/>
          </p:cNvPicPr>
          <p:nvPr/>
        </p:nvPicPr>
        <p:blipFill>
          <a:blip r:embed="rId5"/>
          <a:stretch>
            <a:fillRect/>
          </a:stretch>
        </p:blipFill>
        <p:spPr>
          <a:xfrm>
            <a:off x="7341957" y="1901536"/>
            <a:ext cx="4238625" cy="3886200"/>
          </a:xfrm>
          <a:prstGeom prst="rect">
            <a:avLst/>
          </a:prstGeom>
        </p:spPr>
      </p:pic>
    </p:spTree>
    <p:extLst>
      <p:ext uri="{BB962C8B-B14F-4D97-AF65-F5344CB8AC3E}">
        <p14:creationId xmlns:p14="http://schemas.microsoft.com/office/powerpoint/2010/main" val="1224606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2D7251-4B39-427F-842D-01C8272FFCCA}"/>
              </a:ext>
            </a:extLst>
          </p:cNvPr>
          <p:cNvSpPr/>
          <p:nvPr/>
        </p:nvSpPr>
        <p:spPr>
          <a:xfrm>
            <a:off x="6083635" y="6397"/>
            <a:ext cx="6096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468121" y="555939"/>
            <a:ext cx="6889916" cy="800219"/>
          </a:xfrm>
          <a:prstGeom prst="rect">
            <a:avLst/>
          </a:prstGeom>
          <a:noFill/>
        </p:spPr>
        <p:txBody>
          <a:bodyPr wrap="square" rtlCol="0" anchor="ctr">
            <a:spAutoFit/>
          </a:bodyPr>
          <a:lstStyle/>
          <a:p>
            <a:pPr algn="ctr"/>
            <a:r>
              <a:rPr lang="en-US" altLang="ko-KR" sz="4600">
                <a:solidFill>
                  <a:schemeClr val="bg1"/>
                </a:solidFill>
                <a:latin typeface="Times New Roman" panose="02020603050405020304" pitchFamily="18" charset="0"/>
                <a:cs typeface="Times New Roman" panose="02020603050405020304" pitchFamily="18" charset="0"/>
              </a:rPr>
              <a:t>Các </a:t>
            </a:r>
            <a:r>
              <a:rPr lang="en-US" altLang="ko-KR" sz="4600" err="1">
                <a:solidFill>
                  <a:schemeClr val="bg1"/>
                </a:solidFill>
                <a:latin typeface="Times New Roman" panose="02020603050405020304" pitchFamily="18" charset="0"/>
                <a:cs typeface="Times New Roman" panose="02020603050405020304" pitchFamily="18" charset="0"/>
              </a:rPr>
              <a:t>cổng</a:t>
            </a:r>
            <a:r>
              <a:rPr lang="en-US" altLang="ko-KR" sz="4600">
                <a:solidFill>
                  <a:schemeClr val="bg1"/>
                </a:solidFill>
                <a:latin typeface="Times New Roman" panose="02020603050405020304" pitchFamily="18" charset="0"/>
                <a:cs typeface="Times New Roman" panose="02020603050405020304" pitchFamily="18" charset="0"/>
              </a:rPr>
              <a:t> logic </a:t>
            </a:r>
            <a:r>
              <a:rPr lang="en-US" altLang="ko-KR" sz="4600" err="1">
                <a:solidFill>
                  <a:schemeClr val="bg1"/>
                </a:solidFill>
                <a:latin typeface="Times New Roman" panose="02020603050405020304" pitchFamily="18" charset="0"/>
                <a:cs typeface="Times New Roman" panose="02020603050405020304" pitchFamily="18" charset="0"/>
              </a:rPr>
              <a:t>cơ</a:t>
            </a:r>
            <a:r>
              <a:rPr lang="en-US" altLang="ko-KR" sz="4600">
                <a:solidFill>
                  <a:schemeClr val="bg1"/>
                </a:solidFill>
                <a:latin typeface="Times New Roman" panose="02020603050405020304" pitchFamily="18" charset="0"/>
                <a:cs typeface="Times New Roman" panose="02020603050405020304" pitchFamily="18" charset="0"/>
              </a:rPr>
              <a:t> </a:t>
            </a:r>
            <a:r>
              <a:rPr lang="en-US" altLang="ko-KR" sz="4600" err="1">
                <a:solidFill>
                  <a:schemeClr val="bg1"/>
                </a:solidFill>
                <a:latin typeface="Times New Roman" panose="02020603050405020304" pitchFamily="18" charset="0"/>
                <a:cs typeface="Times New Roman" panose="02020603050405020304" pitchFamily="18" charset="0"/>
              </a:rPr>
              <a:t>bản</a:t>
            </a:r>
            <a:endParaRPr lang="ko-KR" altLang="en-US" sz="460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8A4B3717-B43B-4563-B085-3715CBD058DC}"/>
              </a:ext>
            </a:extLst>
          </p:cNvPr>
          <p:cNvGrpSpPr/>
          <p:nvPr/>
        </p:nvGrpSpPr>
        <p:grpSpPr>
          <a:xfrm>
            <a:off x="6083635" y="990145"/>
            <a:ext cx="5558969" cy="701496"/>
            <a:chOff x="5819650" y="1666120"/>
            <a:chExt cx="5558969" cy="701496"/>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70451" y="1721285"/>
              <a:ext cx="4608168" cy="646331"/>
              <a:chOff x="6770451" y="1721285"/>
              <a:chExt cx="4608168" cy="646331"/>
            </a:xfrm>
          </p:grpSpPr>
          <p:sp>
            <p:nvSpPr>
              <p:cNvPr id="8" name="TextBox 7"/>
              <p:cNvSpPr txBox="1"/>
              <p:nvPr/>
            </p:nvSpPr>
            <p:spPr>
              <a:xfrm>
                <a:off x="6770451" y="2090617"/>
                <a:ext cx="4507692" cy="276999"/>
              </a:xfrm>
              <a:prstGeom prst="rect">
                <a:avLst/>
              </a:prstGeom>
              <a:noFill/>
            </p:spPr>
            <p:txBody>
              <a:bodyPr wrap="square" rtlCol="0">
                <a:spAutoFit/>
              </a:bodyPr>
              <a:lstStyle/>
              <a:p>
                <a:endParaRPr lang="en-US" altLang="ko-KR" sz="1200">
                  <a:solidFill>
                    <a:schemeClr val="bg1"/>
                  </a:solidFill>
                  <a:cs typeface="Arial" pitchFamily="34" charset="0"/>
                </a:endParaRPr>
              </a:p>
            </p:txBody>
          </p:sp>
          <p:sp>
            <p:nvSpPr>
              <p:cNvPr id="9" name="TextBox 8"/>
              <p:cNvSpPr txBox="1"/>
              <p:nvPr/>
            </p:nvSpPr>
            <p:spPr>
              <a:xfrm>
                <a:off x="6870927" y="1721285"/>
                <a:ext cx="4507692" cy="507831"/>
              </a:xfrm>
              <a:prstGeom prst="rect">
                <a:avLst/>
              </a:prstGeom>
              <a:noFill/>
            </p:spPr>
            <p:txBody>
              <a:bodyPr wrap="square" lIns="108000" rIns="108000" rtlCol="0">
                <a:spAutoFit/>
              </a:bodyPr>
              <a:lstStyle/>
              <a:p>
                <a:r>
                  <a:rPr lang="en-US" altLang="ko-KR" sz="2700" b="1" err="1">
                    <a:solidFill>
                      <a:schemeClr val="bg1"/>
                    </a:solidFill>
                    <a:latin typeface="Times New Roman" panose="02020603050405020304" pitchFamily="18" charset="0"/>
                    <a:cs typeface="Times New Roman" panose="02020603050405020304" pitchFamily="18" charset="0"/>
                  </a:rPr>
                  <a:t>Khái</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niệm</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và</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cấu</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tạo</a:t>
                </a:r>
                <a:endParaRPr lang="ko-KR" altLang="en-US" sz="2700" b="1">
                  <a:solidFill>
                    <a:schemeClr val="bg1"/>
                  </a:solidFill>
                  <a:latin typeface="Times New Roman" panose="02020603050405020304" pitchFamily="18" charset="0"/>
                  <a:cs typeface="Times New Roman" panose="02020603050405020304" pitchFamily="18" charset="0"/>
                </a:endParaRPr>
              </a:p>
            </p:txBody>
          </p:sp>
        </p:gr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a:solidFill>
                    <a:schemeClr val="bg1"/>
                  </a:solidFill>
                  <a:latin typeface="Times New Roman" panose="02020603050405020304" pitchFamily="18" charset="0"/>
                  <a:cs typeface="Times New Roman" panose="02020603050405020304" pitchFamily="18" charset="0"/>
                </a:rPr>
                <a:t>01</a:t>
              </a:r>
              <a:endParaRPr lang="ko-KR" altLang="en-US" sz="3600" b="1">
                <a:solidFill>
                  <a:schemeClr val="bg1"/>
                </a:solidFill>
                <a:latin typeface="Times New Roman" panose="02020603050405020304" pitchFamily="18"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EECB07EB-5AF0-45CD-B927-EBAF602181D2}"/>
              </a:ext>
            </a:extLst>
          </p:cNvPr>
          <p:cNvGrpSpPr/>
          <p:nvPr/>
        </p:nvGrpSpPr>
        <p:grpSpPr>
          <a:xfrm>
            <a:off x="6083635" y="1795948"/>
            <a:ext cx="5558969" cy="646331"/>
            <a:chOff x="5819650" y="1116813"/>
            <a:chExt cx="5558969" cy="646331"/>
          </a:xfrm>
        </p:grpSpPr>
        <p:sp>
          <p:nvSpPr>
            <p:cNvPr id="15" name="TextBox 14">
              <a:extLst>
                <a:ext uri="{FF2B5EF4-FFF2-40B4-BE49-F238E27FC236}">
                  <a16:creationId xmlns:a16="http://schemas.microsoft.com/office/drawing/2014/main" id="{77781492-1FA1-4EE9-87A1-4997D4F01DB5}"/>
                </a:ext>
              </a:extLst>
            </p:cNvPr>
            <p:cNvSpPr txBox="1"/>
            <p:nvPr/>
          </p:nvSpPr>
          <p:spPr>
            <a:xfrm>
              <a:off x="6870927" y="1183087"/>
              <a:ext cx="4507692" cy="507831"/>
            </a:xfrm>
            <a:prstGeom prst="rect">
              <a:avLst/>
            </a:prstGeom>
            <a:noFill/>
          </p:spPr>
          <p:txBody>
            <a:bodyPr wrap="square" lIns="108000" rIns="108000" rtlCol="0">
              <a:spAutoFit/>
            </a:bodyPr>
            <a:lstStyle/>
            <a:p>
              <a:r>
                <a:rPr lang="en-US" altLang="ko-KR" sz="2700" b="1" err="1">
                  <a:solidFill>
                    <a:schemeClr val="bg1"/>
                  </a:solidFill>
                  <a:latin typeface="Times New Roman" panose="02020603050405020304" pitchFamily="18" charset="0"/>
                  <a:cs typeface="Times New Roman" panose="02020603050405020304" pitchFamily="18" charset="0"/>
                </a:rPr>
                <a:t>Phân</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loại</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cổng</a:t>
              </a:r>
              <a:r>
                <a:rPr lang="en-US" altLang="ko-KR" sz="2700" b="1">
                  <a:solidFill>
                    <a:schemeClr val="bg1"/>
                  </a:solidFill>
                  <a:latin typeface="Times New Roman" panose="02020603050405020304" pitchFamily="18" charset="0"/>
                  <a:cs typeface="Times New Roman" panose="02020603050405020304" pitchFamily="18" charset="0"/>
                </a:rPr>
                <a:t> logic</a:t>
              </a:r>
              <a:endParaRPr lang="ko-KR" altLang="en-US" sz="2700" b="1">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79AEE55-A06B-4578-BBC8-B650ED0DEABC}"/>
                </a:ext>
              </a:extLst>
            </p:cNvPr>
            <p:cNvSpPr txBox="1"/>
            <p:nvPr/>
          </p:nvSpPr>
          <p:spPr>
            <a:xfrm>
              <a:off x="5819650" y="1116813"/>
              <a:ext cx="958096" cy="646331"/>
            </a:xfrm>
            <a:prstGeom prst="rect">
              <a:avLst/>
            </a:prstGeom>
            <a:noFill/>
          </p:spPr>
          <p:txBody>
            <a:bodyPr wrap="square" lIns="108000" rIns="108000" rtlCol="0">
              <a:spAutoFit/>
            </a:bodyPr>
            <a:lstStyle/>
            <a:p>
              <a:pPr algn="ctr"/>
              <a:r>
                <a:rPr lang="en-US" altLang="ko-KR" sz="3600" b="1">
                  <a:solidFill>
                    <a:schemeClr val="bg1"/>
                  </a:solidFill>
                  <a:latin typeface="Times New Roman" panose="02020603050405020304" pitchFamily="18" charset="0"/>
                  <a:cs typeface="Times New Roman" panose="02020603050405020304" pitchFamily="18" charset="0"/>
                </a:rPr>
                <a:t>02</a:t>
              </a:r>
              <a:endParaRPr lang="ko-KR" altLang="en-US" sz="3600" b="1">
                <a:solidFill>
                  <a:schemeClr val="bg1"/>
                </a:solidFill>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DACCAEFD-940F-43AD-B138-7AC7983A258D}"/>
              </a:ext>
            </a:extLst>
          </p:cNvPr>
          <p:cNvGrpSpPr/>
          <p:nvPr/>
        </p:nvGrpSpPr>
        <p:grpSpPr>
          <a:xfrm>
            <a:off x="6015078" y="2665691"/>
            <a:ext cx="6235725" cy="936773"/>
            <a:chOff x="5819650" y="1666120"/>
            <a:chExt cx="5415401" cy="936773"/>
          </a:xfrm>
        </p:grpSpPr>
        <p:sp>
          <p:nvSpPr>
            <p:cNvPr id="20" name="TextBox 19">
              <a:extLst>
                <a:ext uri="{FF2B5EF4-FFF2-40B4-BE49-F238E27FC236}">
                  <a16:creationId xmlns:a16="http://schemas.microsoft.com/office/drawing/2014/main" id="{92876439-7B60-4359-8451-3F9EFA3D510C}"/>
                </a:ext>
              </a:extLst>
            </p:cNvPr>
            <p:cNvSpPr txBox="1"/>
            <p:nvPr/>
          </p:nvSpPr>
          <p:spPr>
            <a:xfrm>
              <a:off x="6704909" y="1679563"/>
              <a:ext cx="4530142" cy="923330"/>
            </a:xfrm>
            <a:prstGeom prst="rect">
              <a:avLst/>
            </a:prstGeom>
            <a:noFill/>
          </p:spPr>
          <p:txBody>
            <a:bodyPr wrap="square" lIns="108000" rIns="108000" rtlCol="0">
              <a:spAutoFit/>
            </a:bodyPr>
            <a:lstStyle/>
            <a:p>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Thông</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số</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kĩ</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thuật</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cho</a:t>
              </a:r>
              <a:r>
                <a:rPr lang="en-US" altLang="ko-KR" sz="2700" b="1">
                  <a:solidFill>
                    <a:schemeClr val="bg1"/>
                  </a:solidFill>
                  <a:latin typeface="Times New Roman" panose="02020603050405020304" pitchFamily="18" charset="0"/>
                  <a:cs typeface="Times New Roman" panose="02020603050405020304" pitchFamily="18" charset="0"/>
                </a:rPr>
                <a:t> </a:t>
              </a:r>
              <a:r>
                <a:rPr lang="en-US" altLang="ko-KR" sz="2700" b="1" err="1">
                  <a:solidFill>
                    <a:schemeClr val="bg1"/>
                  </a:solidFill>
                  <a:latin typeface="Times New Roman" panose="02020603050405020304" pitchFamily="18" charset="0"/>
                  <a:cs typeface="Times New Roman" panose="02020603050405020304" pitchFamily="18" charset="0"/>
                </a:rPr>
                <a:t>cổng</a:t>
              </a:r>
              <a:r>
                <a:rPr lang="en-US" altLang="ko-KR" sz="2700" b="1">
                  <a:solidFill>
                    <a:schemeClr val="bg1"/>
                  </a:solidFill>
                  <a:latin typeface="Times New Roman" panose="02020603050405020304" pitchFamily="18" charset="0"/>
                  <a:cs typeface="Times New Roman" panose="02020603050405020304" pitchFamily="18" charset="0"/>
                </a:rPr>
                <a:t> logic	</a:t>
              </a:r>
              <a:endParaRPr lang="ko-KR" altLang="en-US" sz="2700" b="1">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C5A42A5-241B-4616-801A-0591A81C946B}"/>
                </a:ext>
              </a:extLst>
            </p:cNvPr>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a:solidFill>
                    <a:schemeClr val="bg1"/>
                  </a:solidFill>
                  <a:latin typeface="Times New Roman" panose="02020603050405020304" pitchFamily="18" charset="0"/>
                  <a:cs typeface="Times New Roman" panose="02020603050405020304" pitchFamily="18" charset="0"/>
                </a:rPr>
                <a:t>03</a:t>
              </a:r>
              <a:endParaRPr lang="ko-KR" altLang="en-US" sz="3600" b="1">
                <a:solidFill>
                  <a:schemeClr val="bg1"/>
                </a:solidFill>
                <a:latin typeface="Times New Roman" panose="02020603050405020304" pitchFamily="18" charset="0"/>
                <a:cs typeface="Times New Roman" panose="02020603050405020304" pitchFamily="18" charset="0"/>
              </a:endParaRPr>
            </a:p>
          </p:txBody>
        </p:sp>
      </p:grpSp>
      <p:pic>
        <p:nvPicPr>
          <p:cNvPr id="27" name="Picture 26">
            <a:extLst>
              <a:ext uri="{FF2B5EF4-FFF2-40B4-BE49-F238E27FC236}">
                <a16:creationId xmlns:a16="http://schemas.microsoft.com/office/drawing/2014/main" id="{1D4BEEDD-86DE-4E96-A635-24D514CE0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Tree>
    <p:extLst>
      <p:ext uri="{BB962C8B-B14F-4D97-AF65-F5344CB8AC3E}">
        <p14:creationId xmlns:p14="http://schemas.microsoft.com/office/powerpoint/2010/main" val="371722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nghệ</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chế</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tạo</a:t>
            </a:r>
            <a:endParaRPr lang="en-US" altLang="en-US" sz="3200">
              <a:latin typeface="Times New Roman" panose="02020603050405020304" pitchFamily="18" charset="0"/>
              <a:cs typeface="Times New Roman" panose="02020603050405020304" pitchFamily="18" charset="0"/>
            </a:endParaRPr>
          </a:p>
        </p:txBody>
      </p:sp>
      <p:sp>
        <p:nvSpPr>
          <p:cNvPr id="6" name="Text Placeholder 5"/>
          <p:cNvSpPr>
            <a:spLocks noGrp="1" noChangeArrowheads="1"/>
          </p:cNvSpPr>
          <p:nvPr>
            <p:ph type="body" idx="4294967295"/>
          </p:nvPr>
        </p:nvSpPr>
        <p:spPr>
          <a:xfrm>
            <a:off x="897776" y="951401"/>
            <a:ext cx="42481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NOT </a:t>
            </a:r>
            <a:r>
              <a:rPr lang="en-US" altLang="en-US" sz="3200" err="1">
                <a:latin typeface="Times New Roman" panose="02020603050405020304" pitchFamily="18" charset="0"/>
                <a:cs typeface="Times New Roman" panose="02020603050405020304" pitchFamily="18" charset="0"/>
              </a:rPr>
              <a:t>dùng</a:t>
            </a:r>
            <a:r>
              <a:rPr lang="en-US" altLang="en-US" sz="3200">
                <a:latin typeface="Times New Roman" panose="02020603050405020304" pitchFamily="18" charset="0"/>
                <a:cs typeface="Times New Roman" panose="02020603050405020304" pitchFamily="18" charset="0"/>
              </a:rPr>
              <a:t> RTL</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sp>
        <p:nvSpPr>
          <p:cNvPr id="11" name="Text Placeholder 10"/>
          <p:cNvSpPr>
            <a:spLocks noGrp="1" noChangeArrowheads="1"/>
          </p:cNvSpPr>
          <p:nvPr>
            <p:ph type="body" idx="4294967295"/>
          </p:nvPr>
        </p:nvSpPr>
        <p:spPr>
          <a:xfrm>
            <a:off x="7201595" y="921900"/>
            <a:ext cx="45193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NOR </a:t>
            </a:r>
            <a:r>
              <a:rPr lang="en-US" altLang="en-US" sz="3200" err="1">
                <a:latin typeface="Times New Roman" panose="02020603050405020304" pitchFamily="18" charset="0"/>
                <a:cs typeface="Times New Roman" panose="02020603050405020304" pitchFamily="18" charset="0"/>
              </a:rPr>
              <a:t>dùng</a:t>
            </a:r>
            <a:r>
              <a:rPr lang="en-US" altLang="en-US" sz="3200">
                <a:latin typeface="Times New Roman" panose="02020603050405020304" pitchFamily="18" charset="0"/>
                <a:cs typeface="Times New Roman" panose="02020603050405020304" pitchFamily="18" charset="0"/>
              </a:rPr>
              <a:t> RTL</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1121613" y="2441980"/>
            <a:ext cx="3800475" cy="3324225"/>
          </a:xfrm>
          <a:prstGeom prst="rect">
            <a:avLst/>
          </a:prstGeom>
        </p:spPr>
      </p:pic>
      <p:pic>
        <p:nvPicPr>
          <p:cNvPr id="5" name="Picture 4"/>
          <p:cNvPicPr>
            <a:picLocks noChangeAspect="1"/>
          </p:cNvPicPr>
          <p:nvPr/>
        </p:nvPicPr>
        <p:blipFill>
          <a:blip r:embed="rId5"/>
          <a:stretch>
            <a:fillRect/>
          </a:stretch>
        </p:blipFill>
        <p:spPr>
          <a:xfrm>
            <a:off x="7201595" y="2346730"/>
            <a:ext cx="3743325" cy="3419475"/>
          </a:xfrm>
          <a:prstGeom prst="rect">
            <a:avLst/>
          </a:prstGeom>
        </p:spPr>
      </p:pic>
    </p:spTree>
    <p:extLst>
      <p:ext uri="{BB962C8B-B14F-4D97-AF65-F5344CB8AC3E}">
        <p14:creationId xmlns:p14="http://schemas.microsoft.com/office/powerpoint/2010/main" val="3338890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nghệ</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chế</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tạo</a:t>
            </a:r>
            <a:endParaRPr lang="en-US" altLang="en-US" sz="3200">
              <a:latin typeface="Times New Roman" panose="02020603050405020304" pitchFamily="18" charset="0"/>
              <a:cs typeface="Times New Roman" panose="02020603050405020304" pitchFamily="18" charset="0"/>
            </a:endParaRPr>
          </a:p>
        </p:txBody>
      </p:sp>
      <p:sp>
        <p:nvSpPr>
          <p:cNvPr id="6" name="Text Placeholder 5"/>
          <p:cNvSpPr>
            <a:spLocks noGrp="1" noChangeArrowheads="1"/>
          </p:cNvSpPr>
          <p:nvPr>
            <p:ph type="body" idx="4294967295"/>
          </p:nvPr>
        </p:nvSpPr>
        <p:spPr>
          <a:xfrm>
            <a:off x="897776" y="1016027"/>
            <a:ext cx="6899562"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NAND </a:t>
            </a:r>
            <a:r>
              <a:rPr lang="en-US" altLang="en-US" sz="3200" err="1">
                <a:latin typeface="Times New Roman" panose="02020603050405020304" pitchFamily="18" charset="0"/>
                <a:cs typeface="Times New Roman" panose="02020603050405020304" pitchFamily="18" charset="0"/>
              </a:rPr>
              <a:t>dùng</a:t>
            </a:r>
            <a:r>
              <a:rPr lang="en-US" altLang="en-US" sz="3200">
                <a:latin typeface="Times New Roman" panose="02020603050405020304" pitchFamily="18" charset="0"/>
                <a:cs typeface="Times New Roman" panose="02020603050405020304" pitchFamily="18" charset="0"/>
              </a:rPr>
              <a:t> DTL</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2362546" y="1912865"/>
            <a:ext cx="7200900" cy="4705350"/>
          </a:xfrm>
          <a:prstGeom prst="rect">
            <a:avLst/>
          </a:prstGeom>
        </p:spPr>
      </p:pic>
    </p:spTree>
    <p:extLst>
      <p:ext uri="{BB962C8B-B14F-4D97-AF65-F5344CB8AC3E}">
        <p14:creationId xmlns:p14="http://schemas.microsoft.com/office/powerpoint/2010/main" val="255905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nghệ</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chế</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tạo</a:t>
            </a:r>
            <a:endParaRPr lang="en-US" altLang="en-US" sz="3200">
              <a:latin typeface="Times New Roman" panose="02020603050405020304" pitchFamily="18" charset="0"/>
              <a:cs typeface="Times New Roman" panose="02020603050405020304" pitchFamily="18" charset="0"/>
            </a:endParaRPr>
          </a:p>
        </p:txBody>
      </p:sp>
      <p:sp>
        <p:nvSpPr>
          <p:cNvPr id="6" name="Text Placeholder 5"/>
          <p:cNvSpPr>
            <a:spLocks noGrp="1" noChangeArrowheads="1"/>
          </p:cNvSpPr>
          <p:nvPr>
            <p:ph type="body" idx="4294967295"/>
          </p:nvPr>
        </p:nvSpPr>
        <p:spPr>
          <a:xfrm>
            <a:off x="897776" y="1016027"/>
            <a:ext cx="6899562"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NAND </a:t>
            </a:r>
            <a:r>
              <a:rPr lang="en-US" altLang="en-US" sz="3200" err="1">
                <a:latin typeface="Times New Roman" panose="02020603050405020304" pitchFamily="18" charset="0"/>
                <a:cs typeface="Times New Roman" panose="02020603050405020304" pitchFamily="18" charset="0"/>
              </a:rPr>
              <a:t>dùng</a:t>
            </a:r>
            <a:r>
              <a:rPr lang="en-US" altLang="en-US" sz="3200">
                <a:latin typeface="Times New Roman" panose="02020603050405020304" pitchFamily="18" charset="0"/>
                <a:cs typeface="Times New Roman" panose="02020603050405020304" pitchFamily="18" charset="0"/>
              </a:rPr>
              <a:t> TTL</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graphicFrame>
        <p:nvGraphicFramePr>
          <p:cNvPr id="11" name="Object 10">
            <a:extLst>
              <a:ext uri="{FF2B5EF4-FFF2-40B4-BE49-F238E27FC236}">
                <a16:creationId xmlns:a16="http://schemas.microsoft.com/office/drawing/2014/main" id="{1C82962A-C557-4D93-B81E-B95E7110DA65}"/>
              </a:ext>
            </a:extLst>
          </p:cNvPr>
          <p:cNvGraphicFramePr>
            <a:graphicFrameLocks noChangeAspect="1"/>
          </p:cNvGraphicFramePr>
          <p:nvPr>
            <p:extLst>
              <p:ext uri="{D42A27DB-BD31-4B8C-83A1-F6EECF244321}">
                <p14:modId xmlns:p14="http://schemas.microsoft.com/office/powerpoint/2010/main" val="3636238040"/>
              </p:ext>
            </p:extLst>
          </p:nvPr>
        </p:nvGraphicFramePr>
        <p:xfrm>
          <a:off x="2186513" y="1971675"/>
          <a:ext cx="7316211" cy="4406755"/>
        </p:xfrm>
        <a:graphic>
          <a:graphicData uri="http://schemas.openxmlformats.org/presentationml/2006/ole">
            <mc:AlternateContent xmlns:mc="http://schemas.openxmlformats.org/markup-compatibility/2006">
              <mc:Choice xmlns:v="urn:schemas-microsoft-com:vml" Requires="v">
                <p:oleObj name="Bitmap Image" r:id="rId4" imgW="5592960" imgH="3368160" progId="Paint.Picture">
                  <p:embed/>
                </p:oleObj>
              </mc:Choice>
              <mc:Fallback>
                <p:oleObj name="Bitmap Image" r:id="rId4" imgW="5592960" imgH="3368160" progId="Paint.Picture">
                  <p:embed/>
                  <p:pic>
                    <p:nvPicPr>
                      <p:cNvPr id="11" name="Object 10">
                        <a:extLst>
                          <a:ext uri="{FF2B5EF4-FFF2-40B4-BE49-F238E27FC236}">
                            <a16:creationId xmlns:a16="http://schemas.microsoft.com/office/drawing/2014/main" id="{1C82962A-C557-4D93-B81E-B95E7110DA65}"/>
                          </a:ext>
                        </a:extLst>
                      </p:cNvPr>
                      <p:cNvPicPr/>
                      <p:nvPr/>
                    </p:nvPicPr>
                    <p:blipFill>
                      <a:blip r:embed="rId5"/>
                      <a:stretch>
                        <a:fillRect/>
                      </a:stretch>
                    </p:blipFill>
                    <p:spPr>
                      <a:xfrm>
                        <a:off x="2186513" y="1971675"/>
                        <a:ext cx="7316211" cy="4406755"/>
                      </a:xfrm>
                      <a:prstGeom prst="rect">
                        <a:avLst/>
                      </a:prstGeom>
                    </p:spPr>
                  </p:pic>
                </p:oleObj>
              </mc:Fallback>
            </mc:AlternateContent>
          </a:graphicData>
        </a:graphic>
      </p:graphicFrame>
    </p:spTree>
    <p:extLst>
      <p:ext uri="{BB962C8B-B14F-4D97-AF65-F5344CB8AC3E}">
        <p14:creationId xmlns:p14="http://schemas.microsoft.com/office/powerpoint/2010/main" val="2612251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nghệ</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chế</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tạo</a:t>
            </a:r>
            <a:endParaRPr lang="en-US" altLang="en-US" sz="3200">
              <a:latin typeface="Times New Roman" panose="02020603050405020304" pitchFamily="18" charset="0"/>
              <a:cs typeface="Times New Roman" panose="02020603050405020304" pitchFamily="18" charset="0"/>
            </a:endParaRPr>
          </a:p>
        </p:txBody>
      </p:sp>
      <p:sp>
        <p:nvSpPr>
          <p:cNvPr id="6" name="Text Placeholder 5"/>
          <p:cNvSpPr>
            <a:spLocks noGrp="1" noChangeArrowheads="1"/>
          </p:cNvSpPr>
          <p:nvPr>
            <p:ph type="body" idx="4294967295"/>
          </p:nvPr>
        </p:nvSpPr>
        <p:spPr>
          <a:xfrm>
            <a:off x="499189" y="1232158"/>
            <a:ext cx="12219708"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logic </a:t>
            </a:r>
            <a:r>
              <a:rPr lang="en-US" altLang="en-US" sz="3200" err="1">
                <a:latin typeface="Times New Roman" panose="02020603050405020304" pitchFamily="18" charset="0"/>
                <a:cs typeface="Times New Roman" panose="02020603050405020304" pitchFamily="18" charset="0"/>
              </a:rPr>
              <a:t>dùng</a:t>
            </a:r>
            <a:r>
              <a:rPr lang="en-US" altLang="en-US" sz="3200">
                <a:latin typeface="Times New Roman" panose="02020603050405020304" pitchFamily="18" charset="0"/>
                <a:cs typeface="Times New Roman" panose="02020603050405020304" pitchFamily="18" charset="0"/>
              </a:rPr>
              <a:t> MOSFET</a:t>
            </a:r>
          </a:p>
          <a:p>
            <a:pPr>
              <a:lnSpc>
                <a:spcPct val="120000"/>
              </a:lnSpc>
              <a:buFont typeface="Wingdings" panose="05000000000000000000" pitchFamily="2" charset="2"/>
              <a:buChar char="q"/>
            </a:pPr>
            <a:r>
              <a:rPr lang="en-US" altLang="en-US" sz="3200">
                <a:latin typeface="Times New Roman" panose="02020603050405020304" pitchFamily="18" charset="0"/>
                <a:cs typeface="Times New Roman" panose="02020603050405020304" pitchFamily="18" charset="0"/>
              </a:rPr>
              <a:t>     MOSFET </a:t>
            </a:r>
            <a:r>
              <a:rPr lang="en-US" altLang="en-US" sz="3200" err="1">
                <a:latin typeface="Times New Roman" panose="02020603050405020304" pitchFamily="18" charset="0"/>
                <a:cs typeface="Times New Roman" panose="02020603050405020304" pitchFamily="18" charset="0"/>
              </a:rPr>
              <a:t>kênh</a:t>
            </a:r>
            <a:r>
              <a:rPr lang="en-US" altLang="en-US" sz="3200">
                <a:latin typeface="Times New Roman" panose="02020603050405020304" pitchFamily="18" charset="0"/>
                <a:cs typeface="Times New Roman" panose="02020603050405020304" pitchFamily="18" charset="0"/>
              </a:rPr>
              <a:t> N </a:t>
            </a:r>
            <a:r>
              <a:rPr lang="en-US" altLang="en-US" sz="3200" err="1">
                <a:latin typeface="Times New Roman" panose="02020603050405020304" pitchFamily="18" charset="0"/>
                <a:cs typeface="Times New Roman" panose="02020603050405020304" pitchFamily="18" charset="0"/>
              </a:rPr>
              <a:t>gọi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là</a:t>
            </a:r>
            <a:r>
              <a:rPr lang="en-US" altLang="en-US" sz="3200">
                <a:latin typeface="Times New Roman" panose="02020603050405020304" pitchFamily="18" charset="0"/>
                <a:cs typeface="Times New Roman" panose="02020603050405020304" pitchFamily="18" charset="0"/>
              </a:rPr>
              <a:t> NMOS</a:t>
            </a:r>
          </a:p>
          <a:p>
            <a:pPr>
              <a:lnSpc>
                <a:spcPct val="120000"/>
              </a:lnSpc>
              <a:buFont typeface="Wingdings" panose="05000000000000000000" pitchFamily="2" charset="2"/>
              <a:buChar char="q"/>
            </a:pPr>
            <a:r>
              <a:rPr lang="en-US" altLang="en-US" sz="3200">
                <a:latin typeface="Times New Roman" panose="02020603050405020304" pitchFamily="18" charset="0"/>
                <a:cs typeface="Times New Roman" panose="02020603050405020304" pitchFamily="18" charset="0"/>
              </a:rPr>
              <a:t>     MOSFET </a:t>
            </a:r>
            <a:r>
              <a:rPr lang="en-US" altLang="en-US" sz="3200" err="1">
                <a:latin typeface="Times New Roman" panose="02020603050405020304" pitchFamily="18" charset="0"/>
                <a:cs typeface="Times New Roman" panose="02020603050405020304" pitchFamily="18" charset="0"/>
              </a:rPr>
              <a:t>kênh</a:t>
            </a:r>
            <a:r>
              <a:rPr lang="en-US" altLang="en-US" sz="3200">
                <a:latin typeface="Times New Roman" panose="02020603050405020304" pitchFamily="18" charset="0"/>
                <a:cs typeface="Times New Roman" panose="02020603050405020304" pitchFamily="18" charset="0"/>
              </a:rPr>
              <a:t> P </a:t>
            </a:r>
            <a:r>
              <a:rPr lang="en-US" altLang="en-US" sz="3200" err="1">
                <a:latin typeface="Times New Roman" panose="02020603050405020304" pitchFamily="18" charset="0"/>
                <a:cs typeface="Times New Roman" panose="02020603050405020304" pitchFamily="18" charset="0"/>
              </a:rPr>
              <a:t>gọi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là</a:t>
            </a:r>
            <a:r>
              <a:rPr lang="en-US" altLang="en-US" sz="3200">
                <a:latin typeface="Times New Roman" panose="02020603050405020304" pitchFamily="18" charset="0"/>
                <a:cs typeface="Times New Roman" panose="02020603050405020304" pitchFamily="18" charset="0"/>
              </a:rPr>
              <a:t> PMOS</a:t>
            </a:r>
          </a:p>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logic </a:t>
            </a:r>
            <a:r>
              <a:rPr lang="en-US" altLang="en-US" sz="3200" err="1">
                <a:latin typeface="Times New Roman" panose="02020603050405020304" pitchFamily="18" charset="0"/>
                <a:cs typeface="Times New Roman" panose="02020603050405020304" pitchFamily="18" charset="0"/>
              </a:rPr>
              <a:t>dùng</a:t>
            </a:r>
            <a:r>
              <a:rPr lang="en-US" altLang="en-US" sz="3200">
                <a:latin typeface="Times New Roman" panose="02020603050405020304" pitchFamily="18" charset="0"/>
                <a:cs typeface="Times New Roman" panose="02020603050405020304" pitchFamily="18" charset="0"/>
              </a:rPr>
              <a:t> CMOS </a:t>
            </a:r>
            <a:r>
              <a:rPr lang="en-US" altLang="en-US" sz="3200" err="1">
                <a:latin typeface="Times New Roman" panose="02020603050405020304" pitchFamily="18" charset="0"/>
                <a:cs typeface="Times New Roman" panose="02020603050405020304" pitchFamily="18" charset="0"/>
              </a:rPr>
              <a:t>là</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dùng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cả</a:t>
            </a:r>
            <a:r>
              <a:rPr lang="en-US" altLang="en-US" sz="3200">
                <a:latin typeface="Times New Roman" panose="02020603050405020304" pitchFamily="18" charset="0"/>
                <a:cs typeface="Times New Roman" panose="02020603050405020304" pitchFamily="18" charset="0"/>
              </a:rPr>
              <a:t> 2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a:t>
            </a:r>
          </a:p>
          <a:p>
            <a:pPr marL="0" indent="0">
              <a:lnSpc>
                <a:spcPct val="120000"/>
              </a:lnSpc>
              <a:buNone/>
            </a:pPr>
            <a:r>
              <a:rPr lang="en-US" altLang="en-US" sz="3200">
                <a:latin typeface="Times New Roman" panose="02020603050405020304" pitchFamily="18" charset="0"/>
                <a:cs typeface="Times New Roman" panose="02020603050405020304" pitchFamily="18" charset="0"/>
              </a:rPr>
              <a:t>  NMOS </a:t>
            </a:r>
            <a:r>
              <a:rPr lang="en-US" altLang="en-US" sz="3200" err="1">
                <a:latin typeface="Times New Roman" panose="02020603050405020304" pitchFamily="18" charset="0"/>
                <a:cs typeface="Times New Roman" panose="02020603050405020304" pitchFamily="18" charset="0"/>
              </a:rPr>
              <a:t>và</a:t>
            </a:r>
            <a:r>
              <a:rPr lang="en-US" altLang="en-US" sz="3200">
                <a:latin typeface="Times New Roman" panose="02020603050405020304" pitchFamily="18" charset="0"/>
                <a:cs typeface="Times New Roman" panose="02020603050405020304" pitchFamily="18" charset="0"/>
              </a:rPr>
              <a:t> PMOS</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1013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4" name="Text Box 178"/>
          <p:cNvSpPr txBox="1">
            <a:spLocks noChangeArrowheads="1"/>
          </p:cNvSpPr>
          <p:nvPr/>
        </p:nvSpPr>
        <p:spPr bwMode="auto">
          <a:xfrm>
            <a:off x="767029" y="466361"/>
            <a:ext cx="32960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a:latin typeface="Times New Roman" panose="02020603050405020304" pitchFamily="18" charset="0"/>
                <a:cs typeface="Times New Roman" panose="02020603050405020304" pitchFamily="18" charset="0"/>
              </a:rPr>
              <a:t>n-MOS transistor</a:t>
            </a:r>
          </a:p>
        </p:txBody>
      </p:sp>
      <p:sp>
        <p:nvSpPr>
          <p:cNvPr id="33" name="Rectangle 163"/>
          <p:cNvSpPr>
            <a:spLocks noChangeArrowheads="1"/>
          </p:cNvSpPr>
          <p:nvPr/>
        </p:nvSpPr>
        <p:spPr bwMode="auto">
          <a:xfrm>
            <a:off x="4828673" y="3762675"/>
            <a:ext cx="2286000" cy="1219200"/>
          </a:xfrm>
          <a:prstGeom prst="rect">
            <a:avLst/>
          </a:prstGeom>
          <a:solidFill>
            <a:srgbClr val="00DFCA"/>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42798"/>
                </a:solidFill>
                <a:effectLst/>
                <a:uLnTx/>
                <a:uFillTx/>
                <a:latin typeface="Arial Black" panose="020B0A04020102020204" pitchFamily="34" charset="0"/>
              </a:rPr>
              <a:t>p</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 name="AutoShape 164"/>
          <p:cNvSpPr>
            <a:spLocks noChangeArrowheads="1"/>
          </p:cNvSpPr>
          <p:nvPr/>
        </p:nvSpPr>
        <p:spPr bwMode="auto">
          <a:xfrm rot="5400000">
            <a:off x="6657473" y="3686475"/>
            <a:ext cx="381000" cy="533400"/>
          </a:xfrm>
          <a:prstGeom prst="flowChartDelay">
            <a:avLst/>
          </a:prstGeom>
          <a:solidFill>
            <a:srgbClr val="042798"/>
          </a:solidFill>
          <a:ln>
            <a:noFill/>
          </a:ln>
          <a:extLst>
            <a:ext uri="{91240B29-F687-4F45-9708-019B960494DF}">
              <a14:hiddenLine xmlns:a14="http://schemas.microsoft.com/office/drawing/2010/main" w="28575">
                <a:solidFill>
                  <a:srgbClr val="000000"/>
                </a:solidFill>
                <a:miter lim="800000"/>
                <a:headEnd/>
                <a:tailEnd/>
              </a14:hiddenLine>
            </a:ext>
          </a:extLst>
        </p:spPr>
        <p:txBody>
          <a:bodyPr rot="10800000" vert="eaVert" wrap="none"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n+</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 name="AutoShape 165"/>
          <p:cNvSpPr>
            <a:spLocks noChangeArrowheads="1"/>
          </p:cNvSpPr>
          <p:nvPr/>
        </p:nvSpPr>
        <p:spPr bwMode="auto">
          <a:xfrm rot="5400000">
            <a:off x="4904873" y="3686475"/>
            <a:ext cx="381000" cy="533400"/>
          </a:xfrm>
          <a:prstGeom prst="flowChartDelay">
            <a:avLst/>
          </a:prstGeom>
          <a:solidFill>
            <a:srgbClr val="042798"/>
          </a:solidFill>
          <a:ln>
            <a:noFill/>
          </a:ln>
          <a:extLst>
            <a:ext uri="{91240B29-F687-4F45-9708-019B960494DF}">
              <a14:hiddenLine xmlns:a14="http://schemas.microsoft.com/office/drawing/2010/main" w="28575">
                <a:solidFill>
                  <a:srgbClr val="000000"/>
                </a:solidFill>
                <a:miter lim="800000"/>
                <a:headEnd/>
                <a:tailEnd/>
              </a14:hiddenLine>
            </a:ext>
          </a:extLst>
        </p:spPr>
        <p:txBody>
          <a:bodyPr rot="10800000" vert="eaVert" wrap="none"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n+</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 name="Rectangle 166"/>
          <p:cNvSpPr>
            <a:spLocks noChangeArrowheads="1"/>
          </p:cNvSpPr>
          <p:nvPr/>
        </p:nvSpPr>
        <p:spPr bwMode="auto">
          <a:xfrm>
            <a:off x="5362073" y="3610275"/>
            <a:ext cx="1219200" cy="152400"/>
          </a:xfrm>
          <a:prstGeom prst="rect">
            <a:avLst/>
          </a:prstGeom>
          <a:solidFill>
            <a:srgbClr val="FF0028"/>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 name="Rectangle 167"/>
          <p:cNvSpPr>
            <a:spLocks noChangeArrowheads="1"/>
          </p:cNvSpPr>
          <p:nvPr/>
        </p:nvSpPr>
        <p:spPr bwMode="auto">
          <a:xfrm>
            <a:off x="5362073" y="3457875"/>
            <a:ext cx="1219200" cy="152400"/>
          </a:xfrm>
          <a:prstGeom prst="rect">
            <a:avLst/>
          </a:prstGeom>
          <a:solidFill>
            <a:srgbClr val="618FFD"/>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 name="Freeform 170"/>
          <p:cNvSpPr>
            <a:spLocks/>
          </p:cNvSpPr>
          <p:nvPr/>
        </p:nvSpPr>
        <p:spPr bwMode="auto">
          <a:xfrm>
            <a:off x="4523873" y="3153075"/>
            <a:ext cx="561975" cy="619125"/>
          </a:xfrm>
          <a:custGeom>
            <a:avLst/>
            <a:gdLst>
              <a:gd name="T0" fmla="*/ 0 w 354"/>
              <a:gd name="T1" fmla="*/ 0 h 390"/>
              <a:gd name="T2" fmla="*/ 2147483647 w 354"/>
              <a:gd name="T3" fmla="*/ 2147483647 h 390"/>
              <a:gd name="T4" fmla="*/ 2147483647 w 354"/>
              <a:gd name="T5" fmla="*/ 2147483647 h 390"/>
              <a:gd name="T6" fmla="*/ 0 60000 65536"/>
              <a:gd name="T7" fmla="*/ 0 60000 65536"/>
              <a:gd name="T8" fmla="*/ 0 60000 65536"/>
              <a:gd name="T9" fmla="*/ 0 w 354"/>
              <a:gd name="T10" fmla="*/ 0 h 390"/>
              <a:gd name="T11" fmla="*/ 354 w 354"/>
              <a:gd name="T12" fmla="*/ 390 h 390"/>
            </a:gdLst>
            <a:ahLst/>
            <a:cxnLst>
              <a:cxn ang="T6">
                <a:pos x="T0" y="T1"/>
              </a:cxn>
              <a:cxn ang="T7">
                <a:pos x="T2" y="T3"/>
              </a:cxn>
              <a:cxn ang="T8">
                <a:pos x="T4" y="T5"/>
              </a:cxn>
            </a:cxnLst>
            <a:rect l="T9" t="T10" r="T11" b="T12"/>
            <a:pathLst>
              <a:path w="354" h="390">
                <a:moveTo>
                  <a:pt x="0" y="0"/>
                </a:moveTo>
                <a:cubicBezTo>
                  <a:pt x="49" y="26"/>
                  <a:pt x="234" y="94"/>
                  <a:pt x="293" y="159"/>
                </a:cubicBezTo>
                <a:cubicBezTo>
                  <a:pt x="352" y="224"/>
                  <a:pt x="341" y="342"/>
                  <a:pt x="354" y="39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 name="Freeform 171"/>
          <p:cNvSpPr>
            <a:spLocks/>
          </p:cNvSpPr>
          <p:nvPr/>
        </p:nvSpPr>
        <p:spPr bwMode="auto">
          <a:xfrm flipH="1">
            <a:off x="6886073" y="3153075"/>
            <a:ext cx="561975" cy="619125"/>
          </a:xfrm>
          <a:custGeom>
            <a:avLst/>
            <a:gdLst>
              <a:gd name="T0" fmla="*/ 0 w 354"/>
              <a:gd name="T1" fmla="*/ 0 h 390"/>
              <a:gd name="T2" fmla="*/ 2147483647 w 354"/>
              <a:gd name="T3" fmla="*/ 2147483647 h 390"/>
              <a:gd name="T4" fmla="*/ 2147483647 w 354"/>
              <a:gd name="T5" fmla="*/ 2147483647 h 390"/>
              <a:gd name="T6" fmla="*/ 0 60000 65536"/>
              <a:gd name="T7" fmla="*/ 0 60000 65536"/>
              <a:gd name="T8" fmla="*/ 0 60000 65536"/>
              <a:gd name="T9" fmla="*/ 0 w 354"/>
              <a:gd name="T10" fmla="*/ 0 h 390"/>
              <a:gd name="T11" fmla="*/ 354 w 354"/>
              <a:gd name="T12" fmla="*/ 390 h 390"/>
            </a:gdLst>
            <a:ahLst/>
            <a:cxnLst>
              <a:cxn ang="T6">
                <a:pos x="T0" y="T1"/>
              </a:cxn>
              <a:cxn ang="T7">
                <a:pos x="T2" y="T3"/>
              </a:cxn>
              <a:cxn ang="T8">
                <a:pos x="T4" y="T5"/>
              </a:cxn>
            </a:cxnLst>
            <a:rect l="T9" t="T10" r="T11" b="T12"/>
            <a:pathLst>
              <a:path w="354" h="390">
                <a:moveTo>
                  <a:pt x="0" y="0"/>
                </a:moveTo>
                <a:cubicBezTo>
                  <a:pt x="49" y="26"/>
                  <a:pt x="234" y="94"/>
                  <a:pt x="293" y="159"/>
                </a:cubicBezTo>
                <a:cubicBezTo>
                  <a:pt x="352" y="224"/>
                  <a:pt x="341" y="342"/>
                  <a:pt x="354" y="39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 name="Line 172"/>
          <p:cNvSpPr>
            <a:spLocks noChangeShapeType="1"/>
          </p:cNvSpPr>
          <p:nvPr/>
        </p:nvSpPr>
        <p:spPr bwMode="auto">
          <a:xfrm>
            <a:off x="5971673" y="3076875"/>
            <a:ext cx="0" cy="3810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 name="Text Box 173"/>
          <p:cNvSpPr txBox="1">
            <a:spLocks noChangeArrowheads="1"/>
          </p:cNvSpPr>
          <p:nvPr/>
        </p:nvSpPr>
        <p:spPr bwMode="auto">
          <a:xfrm>
            <a:off x="5581148" y="2589513"/>
            <a:ext cx="78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Gate</a:t>
            </a:r>
          </a:p>
        </p:txBody>
      </p:sp>
      <p:sp>
        <p:nvSpPr>
          <p:cNvPr id="42" name="Text Box 174"/>
          <p:cNvSpPr txBox="1">
            <a:spLocks noChangeArrowheads="1"/>
          </p:cNvSpPr>
          <p:nvPr/>
        </p:nvSpPr>
        <p:spPr bwMode="auto">
          <a:xfrm>
            <a:off x="3850773" y="2589513"/>
            <a:ext cx="106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Source</a:t>
            </a:r>
          </a:p>
        </p:txBody>
      </p:sp>
      <p:sp>
        <p:nvSpPr>
          <p:cNvPr id="43" name="Text Box 175"/>
          <p:cNvSpPr txBox="1">
            <a:spLocks noChangeArrowheads="1"/>
          </p:cNvSpPr>
          <p:nvPr/>
        </p:nvSpPr>
        <p:spPr bwMode="auto">
          <a:xfrm>
            <a:off x="7146423" y="2589513"/>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Drain</a:t>
            </a:r>
          </a:p>
        </p:txBody>
      </p:sp>
      <p:sp>
        <p:nvSpPr>
          <p:cNvPr id="44" name="AutoShape 176"/>
          <p:cNvSpPr>
            <a:spLocks/>
          </p:cNvSpPr>
          <p:nvPr/>
        </p:nvSpPr>
        <p:spPr bwMode="auto">
          <a:xfrm>
            <a:off x="6886073" y="2010075"/>
            <a:ext cx="911225" cy="395288"/>
          </a:xfrm>
          <a:prstGeom prst="borderCallout1">
            <a:avLst>
              <a:gd name="adj1" fmla="val 28917"/>
              <a:gd name="adj2" fmla="val -8361"/>
              <a:gd name="adj3" fmla="val 372287"/>
              <a:gd name="adj4" fmla="val -66204"/>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Metal</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 name="AutoShape 177"/>
          <p:cNvSpPr>
            <a:spLocks/>
          </p:cNvSpPr>
          <p:nvPr/>
        </p:nvSpPr>
        <p:spPr bwMode="auto">
          <a:xfrm>
            <a:off x="3784098" y="1970388"/>
            <a:ext cx="1177925" cy="395287"/>
          </a:xfrm>
          <a:prstGeom prst="borderCallout1">
            <a:avLst>
              <a:gd name="adj1" fmla="val 28917"/>
              <a:gd name="adj2" fmla="val 106468"/>
              <a:gd name="adj3" fmla="val 429718"/>
              <a:gd name="adj4" fmla="val 159972"/>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Isolator</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Tree>
    <p:extLst>
      <p:ext uri="{BB962C8B-B14F-4D97-AF65-F5344CB8AC3E}">
        <p14:creationId xmlns:p14="http://schemas.microsoft.com/office/powerpoint/2010/main" val="203518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autoUpdateAnimBg="0"/>
      <p:bldP spid="45"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12"/>
          <p:cNvSpPr>
            <a:spLocks noChangeArrowheads="1"/>
          </p:cNvSpPr>
          <p:nvPr/>
        </p:nvSpPr>
        <p:spPr bwMode="auto">
          <a:xfrm>
            <a:off x="4973053" y="3262162"/>
            <a:ext cx="2286000" cy="1219200"/>
          </a:xfrm>
          <a:prstGeom prst="rect">
            <a:avLst/>
          </a:prstGeom>
          <a:solidFill>
            <a:srgbClr val="00DFCA"/>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42798"/>
                </a:solidFill>
                <a:effectLst/>
                <a:uLnTx/>
                <a:uFillTx/>
                <a:latin typeface="Arial Black" panose="020B0A04020102020204" pitchFamily="34" charset="0"/>
              </a:rPr>
              <a:t>p</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 name="AutoShape 13"/>
          <p:cNvSpPr>
            <a:spLocks noChangeArrowheads="1"/>
          </p:cNvSpPr>
          <p:nvPr/>
        </p:nvSpPr>
        <p:spPr bwMode="auto">
          <a:xfrm rot="5400000">
            <a:off x="6801853" y="3185962"/>
            <a:ext cx="381000" cy="533400"/>
          </a:xfrm>
          <a:prstGeom prst="flowChartDelay">
            <a:avLst/>
          </a:prstGeom>
          <a:solidFill>
            <a:srgbClr val="042798"/>
          </a:solidFill>
          <a:ln>
            <a:noFill/>
          </a:ln>
          <a:extLst>
            <a:ext uri="{91240B29-F687-4F45-9708-019B960494DF}">
              <a14:hiddenLine xmlns:a14="http://schemas.microsoft.com/office/drawing/2010/main" w="28575">
                <a:solidFill>
                  <a:srgbClr val="000000"/>
                </a:solidFill>
                <a:miter lim="800000"/>
                <a:headEnd/>
                <a:tailEnd/>
              </a14:hiddenLine>
            </a:ext>
          </a:extLst>
        </p:spPr>
        <p:txBody>
          <a:bodyPr rot="10800000" vert="eaVert" wrap="none"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n+</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 name="AutoShape 14"/>
          <p:cNvSpPr>
            <a:spLocks noChangeArrowheads="1"/>
          </p:cNvSpPr>
          <p:nvPr/>
        </p:nvSpPr>
        <p:spPr bwMode="auto">
          <a:xfrm rot="5400000">
            <a:off x="5049253" y="3185962"/>
            <a:ext cx="381000" cy="533400"/>
          </a:xfrm>
          <a:prstGeom prst="flowChartDelay">
            <a:avLst/>
          </a:prstGeom>
          <a:solidFill>
            <a:srgbClr val="042798"/>
          </a:solidFill>
          <a:ln>
            <a:noFill/>
          </a:ln>
          <a:extLst>
            <a:ext uri="{91240B29-F687-4F45-9708-019B960494DF}">
              <a14:hiddenLine xmlns:a14="http://schemas.microsoft.com/office/drawing/2010/main" w="28575">
                <a:solidFill>
                  <a:srgbClr val="000000"/>
                </a:solidFill>
                <a:miter lim="800000"/>
                <a:headEnd/>
                <a:tailEnd/>
              </a14:hiddenLine>
            </a:ext>
          </a:extLst>
        </p:spPr>
        <p:txBody>
          <a:bodyPr rot="10800000" vert="eaVert" wrap="none"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n+</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 name="Rectangle 15"/>
          <p:cNvSpPr>
            <a:spLocks noChangeArrowheads="1"/>
          </p:cNvSpPr>
          <p:nvPr/>
        </p:nvSpPr>
        <p:spPr bwMode="auto">
          <a:xfrm>
            <a:off x="5506453" y="3109762"/>
            <a:ext cx="1219200" cy="152400"/>
          </a:xfrm>
          <a:prstGeom prst="rect">
            <a:avLst/>
          </a:prstGeom>
          <a:solidFill>
            <a:srgbClr val="FF0028"/>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 name="Rectangle 16"/>
          <p:cNvSpPr>
            <a:spLocks noChangeArrowheads="1"/>
          </p:cNvSpPr>
          <p:nvPr/>
        </p:nvSpPr>
        <p:spPr bwMode="auto">
          <a:xfrm>
            <a:off x="5506453" y="2957362"/>
            <a:ext cx="1219200" cy="152400"/>
          </a:xfrm>
          <a:prstGeom prst="rect">
            <a:avLst/>
          </a:prstGeom>
          <a:solidFill>
            <a:srgbClr val="618FFD"/>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 name="Freeform 17"/>
          <p:cNvSpPr>
            <a:spLocks/>
          </p:cNvSpPr>
          <p:nvPr/>
        </p:nvSpPr>
        <p:spPr bwMode="auto">
          <a:xfrm>
            <a:off x="4668253" y="2652562"/>
            <a:ext cx="561975" cy="619125"/>
          </a:xfrm>
          <a:custGeom>
            <a:avLst/>
            <a:gdLst>
              <a:gd name="T0" fmla="*/ 0 w 354"/>
              <a:gd name="T1" fmla="*/ 0 h 390"/>
              <a:gd name="T2" fmla="*/ 2147483647 w 354"/>
              <a:gd name="T3" fmla="*/ 2147483647 h 390"/>
              <a:gd name="T4" fmla="*/ 2147483647 w 354"/>
              <a:gd name="T5" fmla="*/ 2147483647 h 390"/>
              <a:gd name="T6" fmla="*/ 0 60000 65536"/>
              <a:gd name="T7" fmla="*/ 0 60000 65536"/>
              <a:gd name="T8" fmla="*/ 0 60000 65536"/>
              <a:gd name="T9" fmla="*/ 0 w 354"/>
              <a:gd name="T10" fmla="*/ 0 h 390"/>
              <a:gd name="T11" fmla="*/ 354 w 354"/>
              <a:gd name="T12" fmla="*/ 390 h 390"/>
            </a:gdLst>
            <a:ahLst/>
            <a:cxnLst>
              <a:cxn ang="T6">
                <a:pos x="T0" y="T1"/>
              </a:cxn>
              <a:cxn ang="T7">
                <a:pos x="T2" y="T3"/>
              </a:cxn>
              <a:cxn ang="T8">
                <a:pos x="T4" y="T5"/>
              </a:cxn>
            </a:cxnLst>
            <a:rect l="T9" t="T10" r="T11" b="T12"/>
            <a:pathLst>
              <a:path w="354" h="390">
                <a:moveTo>
                  <a:pt x="0" y="0"/>
                </a:moveTo>
                <a:cubicBezTo>
                  <a:pt x="49" y="26"/>
                  <a:pt x="234" y="94"/>
                  <a:pt x="293" y="159"/>
                </a:cubicBezTo>
                <a:cubicBezTo>
                  <a:pt x="352" y="224"/>
                  <a:pt x="341" y="342"/>
                  <a:pt x="354" y="39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 name="Freeform 18"/>
          <p:cNvSpPr>
            <a:spLocks/>
          </p:cNvSpPr>
          <p:nvPr/>
        </p:nvSpPr>
        <p:spPr bwMode="auto">
          <a:xfrm flipH="1">
            <a:off x="7030453" y="2652562"/>
            <a:ext cx="561975" cy="619125"/>
          </a:xfrm>
          <a:custGeom>
            <a:avLst/>
            <a:gdLst>
              <a:gd name="T0" fmla="*/ 0 w 354"/>
              <a:gd name="T1" fmla="*/ 0 h 390"/>
              <a:gd name="T2" fmla="*/ 2147483647 w 354"/>
              <a:gd name="T3" fmla="*/ 2147483647 h 390"/>
              <a:gd name="T4" fmla="*/ 2147483647 w 354"/>
              <a:gd name="T5" fmla="*/ 2147483647 h 390"/>
              <a:gd name="T6" fmla="*/ 0 60000 65536"/>
              <a:gd name="T7" fmla="*/ 0 60000 65536"/>
              <a:gd name="T8" fmla="*/ 0 60000 65536"/>
              <a:gd name="T9" fmla="*/ 0 w 354"/>
              <a:gd name="T10" fmla="*/ 0 h 390"/>
              <a:gd name="T11" fmla="*/ 354 w 354"/>
              <a:gd name="T12" fmla="*/ 390 h 390"/>
            </a:gdLst>
            <a:ahLst/>
            <a:cxnLst>
              <a:cxn ang="T6">
                <a:pos x="T0" y="T1"/>
              </a:cxn>
              <a:cxn ang="T7">
                <a:pos x="T2" y="T3"/>
              </a:cxn>
              <a:cxn ang="T8">
                <a:pos x="T4" y="T5"/>
              </a:cxn>
            </a:cxnLst>
            <a:rect l="T9" t="T10" r="T11" b="T12"/>
            <a:pathLst>
              <a:path w="354" h="390">
                <a:moveTo>
                  <a:pt x="0" y="0"/>
                </a:moveTo>
                <a:cubicBezTo>
                  <a:pt x="49" y="26"/>
                  <a:pt x="234" y="94"/>
                  <a:pt x="293" y="159"/>
                </a:cubicBezTo>
                <a:cubicBezTo>
                  <a:pt x="352" y="224"/>
                  <a:pt x="341" y="342"/>
                  <a:pt x="354" y="39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 name="Line 19"/>
          <p:cNvSpPr>
            <a:spLocks noChangeShapeType="1"/>
          </p:cNvSpPr>
          <p:nvPr/>
        </p:nvSpPr>
        <p:spPr bwMode="auto">
          <a:xfrm>
            <a:off x="6116053" y="2576362"/>
            <a:ext cx="0" cy="3810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 name="Text Box 20"/>
          <p:cNvSpPr txBox="1">
            <a:spLocks noChangeArrowheads="1"/>
          </p:cNvSpPr>
          <p:nvPr/>
        </p:nvSpPr>
        <p:spPr bwMode="auto">
          <a:xfrm>
            <a:off x="5795378" y="2089000"/>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Vss</a:t>
            </a:r>
          </a:p>
        </p:txBody>
      </p:sp>
      <p:sp>
        <p:nvSpPr>
          <p:cNvPr id="27" name="Text Box 21"/>
          <p:cNvSpPr txBox="1">
            <a:spLocks noChangeArrowheads="1"/>
          </p:cNvSpPr>
          <p:nvPr/>
        </p:nvSpPr>
        <p:spPr bwMode="auto">
          <a:xfrm>
            <a:off x="4204703" y="2089000"/>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Vss</a:t>
            </a:r>
          </a:p>
        </p:txBody>
      </p:sp>
      <p:sp>
        <p:nvSpPr>
          <p:cNvPr id="28" name="Text Box 22"/>
          <p:cNvSpPr txBox="1">
            <a:spLocks noChangeArrowheads="1"/>
          </p:cNvSpPr>
          <p:nvPr/>
        </p:nvSpPr>
        <p:spPr bwMode="auto">
          <a:xfrm>
            <a:off x="7392403" y="2089000"/>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Vss</a:t>
            </a:r>
          </a:p>
        </p:txBody>
      </p:sp>
      <p:sp>
        <p:nvSpPr>
          <p:cNvPr id="29" name="AutoShape 24"/>
          <p:cNvSpPr>
            <a:spLocks/>
          </p:cNvSpPr>
          <p:nvPr/>
        </p:nvSpPr>
        <p:spPr bwMode="auto">
          <a:xfrm>
            <a:off x="6916153" y="1139675"/>
            <a:ext cx="2282825" cy="669925"/>
          </a:xfrm>
          <a:prstGeom prst="borderCallout1">
            <a:avLst>
              <a:gd name="adj1" fmla="val 17060"/>
              <a:gd name="adj2" fmla="val -3338"/>
              <a:gd name="adj3" fmla="val 276306"/>
              <a:gd name="adj4" fmla="val -25731"/>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Infinite number</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of free electrons</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0" name="Group 25"/>
          <p:cNvGrpSpPr>
            <a:grpSpLocks/>
          </p:cNvGrpSpPr>
          <p:nvPr/>
        </p:nvGrpSpPr>
        <p:grpSpPr bwMode="auto">
          <a:xfrm>
            <a:off x="2839453" y="2587475"/>
            <a:ext cx="6962775" cy="669925"/>
            <a:chOff x="1152" y="1927"/>
            <a:chExt cx="4386" cy="422"/>
          </a:xfrm>
        </p:grpSpPr>
        <p:sp>
          <p:nvSpPr>
            <p:cNvPr id="31" name="AutoShape 26"/>
            <p:cNvSpPr>
              <a:spLocks/>
            </p:cNvSpPr>
            <p:nvPr/>
          </p:nvSpPr>
          <p:spPr bwMode="auto">
            <a:xfrm>
              <a:off x="4628" y="1927"/>
              <a:ext cx="910" cy="422"/>
            </a:xfrm>
            <a:prstGeom prst="borderCallout1">
              <a:avLst>
                <a:gd name="adj1" fmla="val 17060"/>
                <a:gd name="adj2" fmla="val -5273"/>
                <a:gd name="adj3" fmla="val 108532"/>
                <a:gd name="adj4" fmla="val -81759"/>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Many free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electrons</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 name="AutoShape 27"/>
            <p:cNvSpPr>
              <a:spLocks/>
            </p:cNvSpPr>
            <p:nvPr/>
          </p:nvSpPr>
          <p:spPr bwMode="auto">
            <a:xfrm>
              <a:off x="1152" y="1927"/>
              <a:ext cx="910" cy="422"/>
            </a:xfrm>
            <a:prstGeom prst="borderCallout1">
              <a:avLst>
                <a:gd name="adj1" fmla="val 17060"/>
                <a:gd name="adj2" fmla="val 105273"/>
                <a:gd name="adj3" fmla="val 110426"/>
                <a:gd name="adj4" fmla="val 150329"/>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Many free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electrons</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6" name="AutoShape 28"/>
          <p:cNvSpPr>
            <a:spLocks/>
          </p:cNvSpPr>
          <p:nvPr/>
        </p:nvSpPr>
        <p:spPr bwMode="auto">
          <a:xfrm>
            <a:off x="7386053" y="4570262"/>
            <a:ext cx="2625725" cy="1493838"/>
          </a:xfrm>
          <a:prstGeom prst="borderCallout1">
            <a:avLst>
              <a:gd name="adj1" fmla="val 7653"/>
              <a:gd name="adj2" fmla="val -2903"/>
              <a:gd name="adj3" fmla="val -72796"/>
              <a:gd name="adj4" fmla="val -44861"/>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Hardly any</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free electrons: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no conducting path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between Source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and Drain</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47" name="Group 29"/>
          <p:cNvGrpSpPr>
            <a:grpSpLocks/>
          </p:cNvGrpSpPr>
          <p:nvPr/>
        </p:nvGrpSpPr>
        <p:grpSpPr bwMode="auto">
          <a:xfrm>
            <a:off x="2534653" y="4328962"/>
            <a:ext cx="1725613" cy="1936750"/>
            <a:chOff x="960" y="3024"/>
            <a:chExt cx="1087" cy="1220"/>
          </a:xfrm>
        </p:grpSpPr>
        <p:grpSp>
          <p:nvGrpSpPr>
            <p:cNvPr id="48" name="Group 30"/>
            <p:cNvGrpSpPr>
              <a:grpSpLocks/>
            </p:cNvGrpSpPr>
            <p:nvPr/>
          </p:nvGrpSpPr>
          <p:grpSpPr bwMode="auto">
            <a:xfrm>
              <a:off x="1536" y="3456"/>
              <a:ext cx="384" cy="384"/>
              <a:chOff x="4137" y="2938"/>
              <a:chExt cx="384" cy="384"/>
            </a:xfrm>
          </p:grpSpPr>
          <p:sp>
            <p:nvSpPr>
              <p:cNvPr id="55" name="AutoShape 31"/>
              <p:cNvSpPr>
                <a:spLocks noChangeArrowheads="1"/>
              </p:cNvSpPr>
              <p:nvPr/>
            </p:nvSpPr>
            <p:spPr bwMode="auto">
              <a:xfrm>
                <a:off x="4137" y="2938"/>
                <a:ext cx="384" cy="384"/>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 name="Line 32"/>
              <p:cNvSpPr>
                <a:spLocks noChangeShapeType="1"/>
              </p:cNvSpPr>
              <p:nvPr/>
            </p:nvSpPr>
            <p:spPr bwMode="auto">
              <a:xfrm>
                <a:off x="4356" y="2938"/>
                <a:ext cx="0" cy="11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 name="Line 33"/>
              <p:cNvSpPr>
                <a:spLocks noChangeShapeType="1"/>
              </p:cNvSpPr>
              <p:nvPr/>
            </p:nvSpPr>
            <p:spPr bwMode="auto">
              <a:xfrm flipH="1">
                <a:off x="4302" y="3048"/>
                <a:ext cx="54"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 name="Line 34"/>
              <p:cNvSpPr>
                <a:spLocks noChangeShapeType="1"/>
              </p:cNvSpPr>
              <p:nvPr/>
            </p:nvSpPr>
            <p:spPr bwMode="auto">
              <a:xfrm>
                <a:off x="4356" y="3212"/>
                <a:ext cx="0" cy="11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 name="Line 35"/>
              <p:cNvSpPr>
                <a:spLocks noChangeShapeType="1"/>
              </p:cNvSpPr>
              <p:nvPr/>
            </p:nvSpPr>
            <p:spPr bwMode="auto">
              <a:xfrm flipH="1">
                <a:off x="4302" y="3212"/>
                <a:ext cx="54"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 name="Line 36"/>
              <p:cNvSpPr>
                <a:spLocks noChangeShapeType="1"/>
              </p:cNvSpPr>
              <p:nvPr/>
            </p:nvSpPr>
            <p:spPr bwMode="auto">
              <a:xfrm flipH="1" flipV="1">
                <a:off x="4192" y="3048"/>
                <a:ext cx="110" cy="16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9" name="Line 37"/>
            <p:cNvSpPr>
              <a:spLocks noChangeShapeType="1"/>
            </p:cNvSpPr>
            <p:nvPr/>
          </p:nvSpPr>
          <p:spPr bwMode="auto">
            <a:xfrm>
              <a:off x="1728" y="3840"/>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 name="Line 38"/>
            <p:cNvSpPr>
              <a:spLocks noChangeShapeType="1"/>
            </p:cNvSpPr>
            <p:nvPr/>
          </p:nvSpPr>
          <p:spPr bwMode="auto">
            <a:xfrm>
              <a:off x="1728" y="3264"/>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 name="Line 39"/>
            <p:cNvSpPr>
              <a:spLocks noChangeShapeType="1"/>
            </p:cNvSpPr>
            <p:nvPr/>
          </p:nvSpPr>
          <p:spPr bwMode="auto">
            <a:xfrm rot="5400000">
              <a:off x="1440" y="3552"/>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 name="Text Box 40"/>
            <p:cNvSpPr txBox="1">
              <a:spLocks noChangeArrowheads="1"/>
            </p:cNvSpPr>
            <p:nvPr/>
          </p:nvSpPr>
          <p:spPr bwMode="auto">
            <a:xfrm>
              <a:off x="1427" y="4013"/>
              <a:ext cx="6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S=Vss</a:t>
              </a:r>
            </a:p>
          </p:txBody>
        </p:sp>
        <p:sp>
          <p:nvSpPr>
            <p:cNvPr id="53" name="Text Box 41"/>
            <p:cNvSpPr txBox="1">
              <a:spLocks noChangeArrowheads="1"/>
            </p:cNvSpPr>
            <p:nvPr/>
          </p:nvSpPr>
          <p:spPr bwMode="auto">
            <a:xfrm>
              <a:off x="1436" y="3024"/>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D=Vss</a:t>
              </a:r>
            </a:p>
          </p:txBody>
        </p:sp>
        <p:sp>
          <p:nvSpPr>
            <p:cNvPr id="54" name="Text Box 42"/>
            <p:cNvSpPr txBox="1">
              <a:spLocks noChangeArrowheads="1"/>
            </p:cNvSpPr>
            <p:nvPr/>
          </p:nvSpPr>
          <p:spPr bwMode="auto">
            <a:xfrm>
              <a:off x="960" y="3408"/>
              <a:ext cx="6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G=Vss</a:t>
              </a:r>
            </a:p>
          </p:txBody>
        </p:sp>
      </p:grpSp>
      <p:sp>
        <p:nvSpPr>
          <p:cNvPr id="61" name="Text Box 178"/>
          <p:cNvSpPr txBox="1">
            <a:spLocks noChangeArrowheads="1"/>
          </p:cNvSpPr>
          <p:nvPr/>
        </p:nvSpPr>
        <p:spPr bwMode="auto">
          <a:xfrm>
            <a:off x="767029" y="466361"/>
            <a:ext cx="32960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a:latin typeface="Times New Roman" panose="02020603050405020304" pitchFamily="18" charset="0"/>
                <a:cs typeface="Times New Roman" panose="02020603050405020304" pitchFamily="18" charset="0"/>
              </a:rPr>
              <a:t>n-MOS transistor</a:t>
            </a:r>
          </a:p>
        </p:txBody>
      </p:sp>
    </p:spTree>
    <p:extLst>
      <p:ext uri="{BB962C8B-B14F-4D97-AF65-F5344CB8AC3E}">
        <p14:creationId xmlns:p14="http://schemas.microsoft.com/office/powerpoint/2010/main" val="421612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autoUpdateAnimBg="0"/>
      <p:bldP spid="46"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4" name="Rectangle 19"/>
          <p:cNvSpPr>
            <a:spLocks noChangeArrowheads="1"/>
          </p:cNvSpPr>
          <p:nvPr/>
        </p:nvSpPr>
        <p:spPr bwMode="auto">
          <a:xfrm>
            <a:off x="5021179" y="3040781"/>
            <a:ext cx="2286000" cy="1219200"/>
          </a:xfrm>
          <a:prstGeom prst="rect">
            <a:avLst/>
          </a:prstGeom>
          <a:solidFill>
            <a:srgbClr val="00DFCA"/>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42798"/>
                </a:solidFill>
                <a:effectLst/>
                <a:uLnTx/>
                <a:uFillTx/>
                <a:latin typeface="Arial Black" panose="020B0A04020102020204" pitchFamily="34" charset="0"/>
              </a:rPr>
              <a:t>p</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 name="AutoShape 20"/>
          <p:cNvSpPr>
            <a:spLocks noChangeArrowheads="1"/>
          </p:cNvSpPr>
          <p:nvPr/>
        </p:nvSpPr>
        <p:spPr bwMode="auto">
          <a:xfrm rot="5400000">
            <a:off x="6849979" y="2964581"/>
            <a:ext cx="381000" cy="533400"/>
          </a:xfrm>
          <a:prstGeom prst="flowChartDelay">
            <a:avLst/>
          </a:prstGeom>
          <a:solidFill>
            <a:srgbClr val="042798"/>
          </a:solidFill>
          <a:ln>
            <a:noFill/>
          </a:ln>
          <a:extLst>
            <a:ext uri="{91240B29-F687-4F45-9708-019B960494DF}">
              <a14:hiddenLine xmlns:a14="http://schemas.microsoft.com/office/drawing/2010/main" w="28575">
                <a:solidFill>
                  <a:srgbClr val="000000"/>
                </a:solidFill>
                <a:miter lim="800000"/>
                <a:headEnd/>
                <a:tailEnd/>
              </a14:hiddenLine>
            </a:ext>
          </a:extLst>
        </p:spPr>
        <p:txBody>
          <a:bodyPr rot="10800000" vert="eaVert" wrap="none"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n+</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 name="AutoShape 21"/>
          <p:cNvSpPr>
            <a:spLocks noChangeArrowheads="1"/>
          </p:cNvSpPr>
          <p:nvPr/>
        </p:nvSpPr>
        <p:spPr bwMode="auto">
          <a:xfrm rot="5400000">
            <a:off x="5097379" y="2964581"/>
            <a:ext cx="381000" cy="533400"/>
          </a:xfrm>
          <a:prstGeom prst="flowChartDelay">
            <a:avLst/>
          </a:prstGeom>
          <a:solidFill>
            <a:srgbClr val="042798"/>
          </a:solidFill>
          <a:ln>
            <a:noFill/>
          </a:ln>
          <a:extLst>
            <a:ext uri="{91240B29-F687-4F45-9708-019B960494DF}">
              <a14:hiddenLine xmlns:a14="http://schemas.microsoft.com/office/drawing/2010/main" w="28575">
                <a:solidFill>
                  <a:srgbClr val="000000"/>
                </a:solidFill>
                <a:miter lim="800000"/>
                <a:headEnd/>
                <a:tailEnd/>
              </a14:hiddenLine>
            </a:ext>
          </a:extLst>
        </p:spPr>
        <p:txBody>
          <a:bodyPr rot="10800000" vert="eaVert" wrap="none"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n+</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 name="Rectangle 22"/>
          <p:cNvSpPr>
            <a:spLocks noChangeArrowheads="1"/>
          </p:cNvSpPr>
          <p:nvPr/>
        </p:nvSpPr>
        <p:spPr bwMode="auto">
          <a:xfrm>
            <a:off x="5554579" y="2888381"/>
            <a:ext cx="1219200" cy="152400"/>
          </a:xfrm>
          <a:prstGeom prst="rect">
            <a:avLst/>
          </a:prstGeom>
          <a:solidFill>
            <a:srgbClr val="FF0028"/>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 name="Rectangle 23"/>
          <p:cNvSpPr>
            <a:spLocks noChangeArrowheads="1"/>
          </p:cNvSpPr>
          <p:nvPr/>
        </p:nvSpPr>
        <p:spPr bwMode="auto">
          <a:xfrm>
            <a:off x="5554579" y="2735981"/>
            <a:ext cx="1219200" cy="152400"/>
          </a:xfrm>
          <a:prstGeom prst="rect">
            <a:avLst/>
          </a:prstGeom>
          <a:solidFill>
            <a:srgbClr val="618FFD"/>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 name="Freeform 24"/>
          <p:cNvSpPr>
            <a:spLocks/>
          </p:cNvSpPr>
          <p:nvPr/>
        </p:nvSpPr>
        <p:spPr bwMode="auto">
          <a:xfrm>
            <a:off x="4716379" y="2431181"/>
            <a:ext cx="561975" cy="619125"/>
          </a:xfrm>
          <a:custGeom>
            <a:avLst/>
            <a:gdLst>
              <a:gd name="T0" fmla="*/ 0 w 354"/>
              <a:gd name="T1" fmla="*/ 0 h 390"/>
              <a:gd name="T2" fmla="*/ 2147483647 w 354"/>
              <a:gd name="T3" fmla="*/ 2147483647 h 390"/>
              <a:gd name="T4" fmla="*/ 2147483647 w 354"/>
              <a:gd name="T5" fmla="*/ 2147483647 h 390"/>
              <a:gd name="T6" fmla="*/ 0 60000 65536"/>
              <a:gd name="T7" fmla="*/ 0 60000 65536"/>
              <a:gd name="T8" fmla="*/ 0 60000 65536"/>
              <a:gd name="T9" fmla="*/ 0 w 354"/>
              <a:gd name="T10" fmla="*/ 0 h 390"/>
              <a:gd name="T11" fmla="*/ 354 w 354"/>
              <a:gd name="T12" fmla="*/ 390 h 390"/>
            </a:gdLst>
            <a:ahLst/>
            <a:cxnLst>
              <a:cxn ang="T6">
                <a:pos x="T0" y="T1"/>
              </a:cxn>
              <a:cxn ang="T7">
                <a:pos x="T2" y="T3"/>
              </a:cxn>
              <a:cxn ang="T8">
                <a:pos x="T4" y="T5"/>
              </a:cxn>
            </a:cxnLst>
            <a:rect l="T9" t="T10" r="T11" b="T12"/>
            <a:pathLst>
              <a:path w="354" h="390">
                <a:moveTo>
                  <a:pt x="0" y="0"/>
                </a:moveTo>
                <a:cubicBezTo>
                  <a:pt x="49" y="26"/>
                  <a:pt x="234" y="94"/>
                  <a:pt x="293" y="159"/>
                </a:cubicBezTo>
                <a:cubicBezTo>
                  <a:pt x="352" y="224"/>
                  <a:pt x="341" y="342"/>
                  <a:pt x="354" y="39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 name="Freeform 25"/>
          <p:cNvSpPr>
            <a:spLocks/>
          </p:cNvSpPr>
          <p:nvPr/>
        </p:nvSpPr>
        <p:spPr bwMode="auto">
          <a:xfrm flipH="1">
            <a:off x="7078579" y="2431181"/>
            <a:ext cx="561975" cy="619125"/>
          </a:xfrm>
          <a:custGeom>
            <a:avLst/>
            <a:gdLst>
              <a:gd name="T0" fmla="*/ 0 w 354"/>
              <a:gd name="T1" fmla="*/ 0 h 390"/>
              <a:gd name="T2" fmla="*/ 2147483647 w 354"/>
              <a:gd name="T3" fmla="*/ 2147483647 h 390"/>
              <a:gd name="T4" fmla="*/ 2147483647 w 354"/>
              <a:gd name="T5" fmla="*/ 2147483647 h 390"/>
              <a:gd name="T6" fmla="*/ 0 60000 65536"/>
              <a:gd name="T7" fmla="*/ 0 60000 65536"/>
              <a:gd name="T8" fmla="*/ 0 60000 65536"/>
              <a:gd name="T9" fmla="*/ 0 w 354"/>
              <a:gd name="T10" fmla="*/ 0 h 390"/>
              <a:gd name="T11" fmla="*/ 354 w 354"/>
              <a:gd name="T12" fmla="*/ 390 h 390"/>
            </a:gdLst>
            <a:ahLst/>
            <a:cxnLst>
              <a:cxn ang="T6">
                <a:pos x="T0" y="T1"/>
              </a:cxn>
              <a:cxn ang="T7">
                <a:pos x="T2" y="T3"/>
              </a:cxn>
              <a:cxn ang="T8">
                <a:pos x="T4" y="T5"/>
              </a:cxn>
            </a:cxnLst>
            <a:rect l="T9" t="T10" r="T11" b="T12"/>
            <a:pathLst>
              <a:path w="354" h="390">
                <a:moveTo>
                  <a:pt x="0" y="0"/>
                </a:moveTo>
                <a:cubicBezTo>
                  <a:pt x="49" y="26"/>
                  <a:pt x="234" y="94"/>
                  <a:pt x="293" y="159"/>
                </a:cubicBezTo>
                <a:cubicBezTo>
                  <a:pt x="352" y="224"/>
                  <a:pt x="341" y="342"/>
                  <a:pt x="354" y="39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 name="Line 26"/>
          <p:cNvSpPr>
            <a:spLocks noChangeShapeType="1"/>
          </p:cNvSpPr>
          <p:nvPr/>
        </p:nvSpPr>
        <p:spPr bwMode="auto">
          <a:xfrm>
            <a:off x="6164179" y="2354981"/>
            <a:ext cx="0" cy="3810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 name="Text Box 27"/>
          <p:cNvSpPr txBox="1">
            <a:spLocks noChangeArrowheads="1"/>
          </p:cNvSpPr>
          <p:nvPr/>
        </p:nvSpPr>
        <p:spPr bwMode="auto">
          <a:xfrm>
            <a:off x="5843504" y="1867619"/>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Vss</a:t>
            </a:r>
          </a:p>
        </p:txBody>
      </p:sp>
      <p:sp>
        <p:nvSpPr>
          <p:cNvPr id="43" name="Text Box 28"/>
          <p:cNvSpPr txBox="1">
            <a:spLocks noChangeArrowheads="1"/>
          </p:cNvSpPr>
          <p:nvPr/>
        </p:nvSpPr>
        <p:spPr bwMode="auto">
          <a:xfrm>
            <a:off x="4252829" y="1867619"/>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Vss</a:t>
            </a:r>
          </a:p>
        </p:txBody>
      </p:sp>
      <p:sp>
        <p:nvSpPr>
          <p:cNvPr id="44" name="Text Box 29"/>
          <p:cNvSpPr txBox="1">
            <a:spLocks noChangeArrowheads="1"/>
          </p:cNvSpPr>
          <p:nvPr/>
        </p:nvSpPr>
        <p:spPr bwMode="auto">
          <a:xfrm>
            <a:off x="7440529" y="1867619"/>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Vss</a:t>
            </a:r>
          </a:p>
        </p:txBody>
      </p:sp>
      <p:sp>
        <p:nvSpPr>
          <p:cNvPr id="45" name="Text Box 45"/>
          <p:cNvSpPr txBox="1">
            <a:spLocks noChangeArrowheads="1"/>
          </p:cNvSpPr>
          <p:nvPr/>
        </p:nvSpPr>
        <p:spPr bwMode="auto">
          <a:xfrm>
            <a:off x="5859379" y="1897781"/>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Vcc</a:t>
            </a:r>
          </a:p>
        </p:txBody>
      </p:sp>
      <p:sp>
        <p:nvSpPr>
          <p:cNvPr id="61" name="Rectangle 46"/>
          <p:cNvSpPr>
            <a:spLocks noChangeArrowheads="1"/>
          </p:cNvSpPr>
          <p:nvPr/>
        </p:nvSpPr>
        <p:spPr bwMode="auto">
          <a:xfrm>
            <a:off x="5554579" y="3040781"/>
            <a:ext cx="1219200" cy="152400"/>
          </a:xfrm>
          <a:prstGeom prst="rect">
            <a:avLst/>
          </a:prstGeom>
          <a:solidFill>
            <a:srgbClr val="042798"/>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 name="AutoShape 36"/>
          <p:cNvSpPr>
            <a:spLocks/>
          </p:cNvSpPr>
          <p:nvPr/>
        </p:nvSpPr>
        <p:spPr bwMode="auto">
          <a:xfrm>
            <a:off x="7335754" y="4263156"/>
            <a:ext cx="2816225" cy="1768475"/>
          </a:xfrm>
          <a:prstGeom prst="borderCallout1">
            <a:avLst>
              <a:gd name="adj1" fmla="val 6463"/>
              <a:gd name="adj2" fmla="val -2704"/>
              <a:gd name="adj3" fmla="val -63375"/>
              <a:gd name="adj4" fmla="val -40134"/>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Many free electrons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attracted by positive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gate voltage: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conducting channel</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between Source</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and Drain</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63" name="Group 55"/>
          <p:cNvGrpSpPr>
            <a:grpSpLocks/>
          </p:cNvGrpSpPr>
          <p:nvPr/>
        </p:nvGrpSpPr>
        <p:grpSpPr bwMode="auto">
          <a:xfrm>
            <a:off x="2570079" y="4107581"/>
            <a:ext cx="1738313" cy="1936750"/>
            <a:chOff x="952" y="3024"/>
            <a:chExt cx="1095" cy="1220"/>
          </a:xfrm>
        </p:grpSpPr>
        <p:sp>
          <p:nvSpPr>
            <p:cNvPr id="64" name="Line 37"/>
            <p:cNvSpPr>
              <a:spLocks noChangeShapeType="1"/>
            </p:cNvSpPr>
            <p:nvPr/>
          </p:nvSpPr>
          <p:spPr bwMode="auto">
            <a:xfrm>
              <a:off x="1728" y="3840"/>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 name="Line 38"/>
            <p:cNvSpPr>
              <a:spLocks noChangeShapeType="1"/>
            </p:cNvSpPr>
            <p:nvPr/>
          </p:nvSpPr>
          <p:spPr bwMode="auto">
            <a:xfrm>
              <a:off x="1728" y="3264"/>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 name="Line 39"/>
            <p:cNvSpPr>
              <a:spLocks noChangeShapeType="1"/>
            </p:cNvSpPr>
            <p:nvPr/>
          </p:nvSpPr>
          <p:spPr bwMode="auto">
            <a:xfrm rot="5400000">
              <a:off x="1440" y="3552"/>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 name="Text Box 40"/>
            <p:cNvSpPr txBox="1">
              <a:spLocks noChangeArrowheads="1"/>
            </p:cNvSpPr>
            <p:nvPr/>
          </p:nvSpPr>
          <p:spPr bwMode="auto">
            <a:xfrm>
              <a:off x="1427" y="4013"/>
              <a:ext cx="6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S=Vss</a:t>
              </a:r>
            </a:p>
          </p:txBody>
        </p:sp>
        <p:sp>
          <p:nvSpPr>
            <p:cNvPr id="68" name="Text Box 41"/>
            <p:cNvSpPr txBox="1">
              <a:spLocks noChangeArrowheads="1"/>
            </p:cNvSpPr>
            <p:nvPr/>
          </p:nvSpPr>
          <p:spPr bwMode="auto">
            <a:xfrm>
              <a:off x="1436" y="3024"/>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D=Vss</a:t>
              </a:r>
            </a:p>
          </p:txBody>
        </p:sp>
        <p:sp>
          <p:nvSpPr>
            <p:cNvPr id="69" name="Text Box 42"/>
            <p:cNvSpPr txBox="1">
              <a:spLocks noChangeArrowheads="1"/>
            </p:cNvSpPr>
            <p:nvPr/>
          </p:nvSpPr>
          <p:spPr bwMode="auto">
            <a:xfrm>
              <a:off x="952" y="3408"/>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G=</a:t>
              </a: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Vcc</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70" name="Group 47"/>
            <p:cNvGrpSpPr>
              <a:grpSpLocks/>
            </p:cNvGrpSpPr>
            <p:nvPr/>
          </p:nvGrpSpPr>
          <p:grpSpPr bwMode="auto">
            <a:xfrm>
              <a:off x="1536" y="3456"/>
              <a:ext cx="384" cy="384"/>
              <a:chOff x="4127" y="2160"/>
              <a:chExt cx="384" cy="384"/>
            </a:xfrm>
          </p:grpSpPr>
          <p:sp>
            <p:nvSpPr>
              <p:cNvPr id="71" name="AutoShape 48"/>
              <p:cNvSpPr>
                <a:spLocks noChangeArrowheads="1"/>
              </p:cNvSpPr>
              <p:nvPr/>
            </p:nvSpPr>
            <p:spPr bwMode="auto">
              <a:xfrm>
                <a:off x="4127" y="2160"/>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 name="Line 49"/>
              <p:cNvSpPr>
                <a:spLocks noChangeShapeType="1"/>
              </p:cNvSpPr>
              <p:nvPr/>
            </p:nvSpPr>
            <p:spPr bwMode="auto">
              <a:xfrm>
                <a:off x="4346" y="216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 name="Line 50"/>
              <p:cNvSpPr>
                <a:spLocks noChangeShapeType="1"/>
              </p:cNvSpPr>
              <p:nvPr/>
            </p:nvSpPr>
            <p:spPr bwMode="auto">
              <a:xfrm flipH="1">
                <a:off x="4292" y="227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 name="Line 51"/>
              <p:cNvSpPr>
                <a:spLocks noChangeShapeType="1"/>
              </p:cNvSpPr>
              <p:nvPr/>
            </p:nvSpPr>
            <p:spPr bwMode="auto">
              <a:xfrm>
                <a:off x="4346" y="2434"/>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 name="Line 52"/>
              <p:cNvSpPr>
                <a:spLocks noChangeShapeType="1"/>
              </p:cNvSpPr>
              <p:nvPr/>
            </p:nvSpPr>
            <p:spPr bwMode="auto">
              <a:xfrm flipH="1">
                <a:off x="4292" y="2434"/>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6" name="Line 53"/>
              <p:cNvSpPr>
                <a:spLocks noChangeShapeType="1"/>
              </p:cNvSpPr>
              <p:nvPr/>
            </p:nvSpPr>
            <p:spPr bwMode="auto">
              <a:xfrm flipV="1">
                <a:off x="4292" y="2256"/>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sp>
        <p:nvSpPr>
          <p:cNvPr id="77" name="Text Box 178"/>
          <p:cNvSpPr txBox="1">
            <a:spLocks noChangeArrowheads="1"/>
          </p:cNvSpPr>
          <p:nvPr/>
        </p:nvSpPr>
        <p:spPr bwMode="auto">
          <a:xfrm>
            <a:off x="767029" y="466361"/>
            <a:ext cx="32960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a:latin typeface="Times New Roman" panose="02020603050405020304" pitchFamily="18" charset="0"/>
                <a:cs typeface="Times New Roman" panose="02020603050405020304" pitchFamily="18" charset="0"/>
              </a:rPr>
              <a:t>n-MOS transistor</a:t>
            </a:r>
          </a:p>
        </p:txBody>
      </p:sp>
    </p:spTree>
    <p:extLst>
      <p:ext uri="{BB962C8B-B14F-4D97-AF65-F5344CB8AC3E}">
        <p14:creationId xmlns:p14="http://schemas.microsoft.com/office/powerpoint/2010/main" val="165643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45" grpId="0" autoUpdateAnimBg="0"/>
      <p:bldP spid="61" grpId="0" animBg="1"/>
      <p:bldP spid="62"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grpSp>
        <p:nvGrpSpPr>
          <p:cNvPr id="46" name="Group 52"/>
          <p:cNvGrpSpPr>
            <a:grpSpLocks/>
          </p:cNvGrpSpPr>
          <p:nvPr/>
        </p:nvGrpSpPr>
        <p:grpSpPr bwMode="auto">
          <a:xfrm>
            <a:off x="5931161" y="2231434"/>
            <a:ext cx="2506662" cy="3322637"/>
            <a:chOff x="1419" y="1767"/>
            <a:chExt cx="1579" cy="2093"/>
          </a:xfrm>
        </p:grpSpPr>
        <p:grpSp>
          <p:nvGrpSpPr>
            <p:cNvPr id="47" name="Group 26"/>
            <p:cNvGrpSpPr>
              <a:grpSpLocks/>
            </p:cNvGrpSpPr>
            <p:nvPr/>
          </p:nvGrpSpPr>
          <p:grpSpPr bwMode="auto">
            <a:xfrm>
              <a:off x="2016" y="3072"/>
              <a:ext cx="384" cy="384"/>
              <a:chOff x="4127" y="2160"/>
              <a:chExt cx="384" cy="384"/>
            </a:xfrm>
          </p:grpSpPr>
          <p:sp>
            <p:nvSpPr>
              <p:cNvPr id="56" name="AutoShape 27"/>
              <p:cNvSpPr>
                <a:spLocks noChangeArrowheads="1"/>
              </p:cNvSpPr>
              <p:nvPr/>
            </p:nvSpPr>
            <p:spPr bwMode="auto">
              <a:xfrm>
                <a:off x="4127" y="2160"/>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 name="Line 28"/>
              <p:cNvSpPr>
                <a:spLocks noChangeShapeType="1"/>
              </p:cNvSpPr>
              <p:nvPr/>
            </p:nvSpPr>
            <p:spPr bwMode="auto">
              <a:xfrm>
                <a:off x="4346" y="216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 name="Line 29"/>
              <p:cNvSpPr>
                <a:spLocks noChangeShapeType="1"/>
              </p:cNvSpPr>
              <p:nvPr/>
            </p:nvSpPr>
            <p:spPr bwMode="auto">
              <a:xfrm flipH="1">
                <a:off x="4292" y="227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 name="Line 30"/>
              <p:cNvSpPr>
                <a:spLocks noChangeShapeType="1"/>
              </p:cNvSpPr>
              <p:nvPr/>
            </p:nvSpPr>
            <p:spPr bwMode="auto">
              <a:xfrm>
                <a:off x="4346" y="2434"/>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 name="Line 31"/>
              <p:cNvSpPr>
                <a:spLocks noChangeShapeType="1"/>
              </p:cNvSpPr>
              <p:nvPr/>
            </p:nvSpPr>
            <p:spPr bwMode="auto">
              <a:xfrm flipH="1">
                <a:off x="4292" y="2434"/>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7" name="Line 32"/>
              <p:cNvSpPr>
                <a:spLocks noChangeShapeType="1"/>
              </p:cNvSpPr>
              <p:nvPr/>
            </p:nvSpPr>
            <p:spPr bwMode="auto">
              <a:xfrm flipV="1">
                <a:off x="4292" y="2256"/>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8" name="AutoShape 33"/>
            <p:cNvSpPr>
              <a:spLocks noChangeArrowheads="1"/>
            </p:cNvSpPr>
            <p:nvPr/>
          </p:nvSpPr>
          <p:spPr bwMode="auto">
            <a:xfrm>
              <a:off x="1920" y="321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 name="Line 43"/>
            <p:cNvSpPr>
              <a:spLocks noChangeShapeType="1"/>
            </p:cNvSpPr>
            <p:nvPr/>
          </p:nvSpPr>
          <p:spPr bwMode="auto">
            <a:xfrm>
              <a:off x="2208" y="3456"/>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 name="Line 44"/>
            <p:cNvSpPr>
              <a:spLocks noChangeShapeType="1"/>
            </p:cNvSpPr>
            <p:nvPr/>
          </p:nvSpPr>
          <p:spPr bwMode="auto">
            <a:xfrm>
              <a:off x="2208" y="2880"/>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 name="Line 45"/>
            <p:cNvSpPr>
              <a:spLocks noChangeShapeType="1"/>
            </p:cNvSpPr>
            <p:nvPr/>
          </p:nvSpPr>
          <p:spPr bwMode="auto">
            <a:xfrm rot="5400000">
              <a:off x="1824" y="3168"/>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 name="Text Box 46"/>
            <p:cNvSpPr txBox="1">
              <a:spLocks noChangeArrowheads="1"/>
            </p:cNvSpPr>
            <p:nvPr/>
          </p:nvSpPr>
          <p:spPr bwMode="auto">
            <a:xfrm>
              <a:off x="1907" y="3629"/>
              <a:ext cx="6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S=Vss</a:t>
              </a:r>
            </a:p>
          </p:txBody>
        </p:sp>
        <p:sp>
          <p:nvSpPr>
            <p:cNvPr id="53" name="Text Box 47"/>
            <p:cNvSpPr txBox="1">
              <a:spLocks noChangeArrowheads="1"/>
            </p:cNvSpPr>
            <p:nvPr/>
          </p:nvSpPr>
          <p:spPr bwMode="auto">
            <a:xfrm>
              <a:off x="1916" y="2640"/>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D=Vss</a:t>
              </a:r>
            </a:p>
          </p:txBody>
        </p:sp>
        <p:sp>
          <p:nvSpPr>
            <p:cNvPr id="54" name="Text Box 48"/>
            <p:cNvSpPr txBox="1">
              <a:spLocks noChangeArrowheads="1"/>
            </p:cNvSpPr>
            <p:nvPr/>
          </p:nvSpPr>
          <p:spPr bwMode="auto">
            <a:xfrm>
              <a:off x="1440" y="3024"/>
              <a:ext cx="6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G=Vss</a:t>
              </a:r>
            </a:p>
          </p:txBody>
        </p:sp>
        <p:sp>
          <p:nvSpPr>
            <p:cNvPr id="55" name="Text Box 50"/>
            <p:cNvSpPr txBox="1">
              <a:spLocks noChangeArrowheads="1"/>
            </p:cNvSpPr>
            <p:nvPr/>
          </p:nvSpPr>
          <p:spPr bwMode="auto">
            <a:xfrm>
              <a:off x="1419" y="1767"/>
              <a:ext cx="157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Conducts when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gate voltage = </a:t>
              </a:r>
              <a:r>
                <a:rPr kumimoji="0" lang="en-US" altLang="en-US" sz="1800" b="0" i="0" u="none" strike="noStrike" kern="0" cap="none" spc="0" normalizeH="0" baseline="0" noProof="0" err="1">
                  <a:ln>
                    <a:noFill/>
                  </a:ln>
                  <a:solidFill>
                    <a:srgbClr val="FFFFFF"/>
                  </a:solidFill>
                  <a:effectLst/>
                  <a:uLnTx/>
                  <a:uFillTx/>
                  <a:latin typeface="Arial Black" panose="020B0A04020102020204" pitchFamily="34" charset="0"/>
                </a:rPr>
                <a:t>Vss</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78" name="Group 53"/>
          <p:cNvGrpSpPr>
            <a:grpSpLocks/>
          </p:cNvGrpSpPr>
          <p:nvPr/>
        </p:nvGrpSpPr>
        <p:grpSpPr bwMode="auto">
          <a:xfrm>
            <a:off x="8705316" y="2231434"/>
            <a:ext cx="3130550" cy="3308350"/>
            <a:chOff x="3692" y="1776"/>
            <a:chExt cx="1972" cy="2084"/>
          </a:xfrm>
        </p:grpSpPr>
        <p:sp>
          <p:nvSpPr>
            <p:cNvPr id="79" name="Line 20"/>
            <p:cNvSpPr>
              <a:spLocks noChangeShapeType="1"/>
            </p:cNvSpPr>
            <p:nvPr/>
          </p:nvSpPr>
          <p:spPr bwMode="auto">
            <a:xfrm>
              <a:off x="4856" y="3456"/>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 name="Line 21"/>
            <p:cNvSpPr>
              <a:spLocks noChangeShapeType="1"/>
            </p:cNvSpPr>
            <p:nvPr/>
          </p:nvSpPr>
          <p:spPr bwMode="auto">
            <a:xfrm>
              <a:off x="4856" y="2880"/>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 name="Line 22"/>
            <p:cNvSpPr>
              <a:spLocks noChangeShapeType="1"/>
            </p:cNvSpPr>
            <p:nvPr/>
          </p:nvSpPr>
          <p:spPr bwMode="auto">
            <a:xfrm rot="5400000">
              <a:off x="4464" y="3168"/>
              <a:ext cx="0" cy="192"/>
            </a:xfrm>
            <a:prstGeom prst="line">
              <a:avLst/>
            </a:prstGeom>
            <a:noFill/>
            <a:ln w="28575">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2" name="Text Box 23"/>
            <p:cNvSpPr txBox="1">
              <a:spLocks noChangeArrowheads="1"/>
            </p:cNvSpPr>
            <p:nvPr/>
          </p:nvSpPr>
          <p:spPr bwMode="auto">
            <a:xfrm>
              <a:off x="4555" y="3629"/>
              <a:ext cx="6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S=Vss</a:t>
              </a:r>
            </a:p>
          </p:txBody>
        </p:sp>
        <p:sp>
          <p:nvSpPr>
            <p:cNvPr id="83" name="Text Box 24"/>
            <p:cNvSpPr txBox="1">
              <a:spLocks noChangeArrowheads="1"/>
            </p:cNvSpPr>
            <p:nvPr/>
          </p:nvSpPr>
          <p:spPr bwMode="auto">
            <a:xfrm>
              <a:off x="4564" y="2640"/>
              <a:ext cx="6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D=</a:t>
              </a:r>
              <a:r>
                <a:rPr kumimoji="0" lang="en-US" altLang="en-US" sz="1800" b="0" i="0" u="none" strike="noStrike" kern="0" cap="none" spc="0" normalizeH="0" baseline="0" noProof="0" err="1">
                  <a:ln>
                    <a:noFill/>
                  </a:ln>
                  <a:solidFill>
                    <a:srgbClr val="FFFFFF"/>
                  </a:solidFill>
                  <a:effectLst/>
                  <a:uLnTx/>
                  <a:uFillTx/>
                  <a:latin typeface="Arial Black" panose="020B0A04020102020204" pitchFamily="34" charset="0"/>
                </a:rPr>
                <a:t>Vss</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 name="Text Box 25"/>
            <p:cNvSpPr txBox="1">
              <a:spLocks noChangeArrowheads="1"/>
            </p:cNvSpPr>
            <p:nvPr/>
          </p:nvSpPr>
          <p:spPr bwMode="auto">
            <a:xfrm>
              <a:off x="4080" y="3024"/>
              <a:ext cx="6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G=Vcc</a:t>
              </a:r>
            </a:p>
          </p:txBody>
        </p:sp>
        <p:grpSp>
          <p:nvGrpSpPr>
            <p:cNvPr id="85" name="Group 36"/>
            <p:cNvGrpSpPr>
              <a:grpSpLocks/>
            </p:cNvGrpSpPr>
            <p:nvPr/>
          </p:nvGrpSpPr>
          <p:grpSpPr bwMode="auto">
            <a:xfrm>
              <a:off x="4656" y="3072"/>
              <a:ext cx="384" cy="384"/>
              <a:chOff x="4137" y="2938"/>
              <a:chExt cx="384" cy="384"/>
            </a:xfrm>
          </p:grpSpPr>
          <p:sp>
            <p:nvSpPr>
              <p:cNvPr id="88" name="AutoShape 37"/>
              <p:cNvSpPr>
                <a:spLocks noChangeArrowheads="1"/>
              </p:cNvSpPr>
              <p:nvPr/>
            </p:nvSpPr>
            <p:spPr bwMode="auto">
              <a:xfrm>
                <a:off x="4137" y="2938"/>
                <a:ext cx="384" cy="384"/>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9" name="Line 38"/>
              <p:cNvSpPr>
                <a:spLocks noChangeShapeType="1"/>
              </p:cNvSpPr>
              <p:nvPr/>
            </p:nvSpPr>
            <p:spPr bwMode="auto">
              <a:xfrm>
                <a:off x="4356" y="2938"/>
                <a:ext cx="0" cy="11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 name="Line 39"/>
              <p:cNvSpPr>
                <a:spLocks noChangeShapeType="1"/>
              </p:cNvSpPr>
              <p:nvPr/>
            </p:nvSpPr>
            <p:spPr bwMode="auto">
              <a:xfrm flipH="1">
                <a:off x="4302" y="3048"/>
                <a:ext cx="54"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1" name="Line 40"/>
              <p:cNvSpPr>
                <a:spLocks noChangeShapeType="1"/>
              </p:cNvSpPr>
              <p:nvPr/>
            </p:nvSpPr>
            <p:spPr bwMode="auto">
              <a:xfrm>
                <a:off x="4356" y="3212"/>
                <a:ext cx="0" cy="11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 name="Line 41"/>
              <p:cNvSpPr>
                <a:spLocks noChangeShapeType="1"/>
              </p:cNvSpPr>
              <p:nvPr/>
            </p:nvSpPr>
            <p:spPr bwMode="auto">
              <a:xfrm flipH="1">
                <a:off x="4302" y="3212"/>
                <a:ext cx="54"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 name="Line 42"/>
              <p:cNvSpPr>
                <a:spLocks noChangeShapeType="1"/>
              </p:cNvSpPr>
              <p:nvPr/>
            </p:nvSpPr>
            <p:spPr bwMode="auto">
              <a:xfrm flipH="1" flipV="1">
                <a:off x="4192" y="3048"/>
                <a:ext cx="110" cy="16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86" name="AutoShape 49"/>
            <p:cNvSpPr>
              <a:spLocks noChangeArrowheads="1"/>
            </p:cNvSpPr>
            <p:nvPr/>
          </p:nvSpPr>
          <p:spPr bwMode="auto">
            <a:xfrm>
              <a:off x="4560" y="3216"/>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 name="Text Box 51"/>
            <p:cNvSpPr txBox="1">
              <a:spLocks noChangeArrowheads="1"/>
            </p:cNvSpPr>
            <p:nvPr/>
          </p:nvSpPr>
          <p:spPr bwMode="auto">
            <a:xfrm>
              <a:off x="3692" y="1776"/>
              <a:ext cx="19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Does not conduct when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gate voltage = Vcc</a:t>
              </a:r>
            </a:p>
          </p:txBody>
        </p:sp>
      </p:grpSp>
      <p:sp>
        <p:nvSpPr>
          <p:cNvPr id="94" name="Rectangle 163"/>
          <p:cNvSpPr>
            <a:spLocks noChangeArrowheads="1"/>
          </p:cNvSpPr>
          <p:nvPr/>
        </p:nvSpPr>
        <p:spPr bwMode="auto">
          <a:xfrm>
            <a:off x="1624014" y="4074967"/>
            <a:ext cx="2286000" cy="1219200"/>
          </a:xfrm>
          <a:prstGeom prst="rect">
            <a:avLst/>
          </a:prstGeom>
          <a:solidFill>
            <a:srgbClr val="00DFCA"/>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altLang="en-US" sz="1800" kern="0">
                <a:solidFill>
                  <a:srgbClr val="042798"/>
                </a:solidFill>
              </a:rPr>
              <a:t>n</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 name="AutoShape 164"/>
          <p:cNvSpPr>
            <a:spLocks noChangeArrowheads="1"/>
          </p:cNvSpPr>
          <p:nvPr/>
        </p:nvSpPr>
        <p:spPr bwMode="auto">
          <a:xfrm rot="5400000">
            <a:off x="3452814" y="3998767"/>
            <a:ext cx="381000" cy="533400"/>
          </a:xfrm>
          <a:prstGeom prst="flowChartDelay">
            <a:avLst/>
          </a:prstGeom>
          <a:solidFill>
            <a:srgbClr val="042798"/>
          </a:solidFill>
          <a:ln>
            <a:noFill/>
          </a:ln>
          <a:extLst>
            <a:ext uri="{91240B29-F687-4F45-9708-019B960494DF}">
              <a14:hiddenLine xmlns:a14="http://schemas.microsoft.com/office/drawing/2010/main" w="28575">
                <a:solidFill>
                  <a:srgbClr val="000000"/>
                </a:solidFill>
                <a:miter lim="800000"/>
                <a:headEnd/>
                <a:tailEnd/>
              </a14:hiddenLine>
            </a:ext>
          </a:extLst>
        </p:spPr>
        <p:txBody>
          <a:bodyPr rot="10800000" vert="eaVert" wrap="none"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altLang="en-US" sz="1800" kern="0">
                <a:solidFill>
                  <a:srgbClr val="FFFF00"/>
                </a:solidFill>
              </a:rPr>
              <a:t>p</a:t>
            </a: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 name="AutoShape 165"/>
          <p:cNvSpPr>
            <a:spLocks noChangeArrowheads="1"/>
          </p:cNvSpPr>
          <p:nvPr/>
        </p:nvSpPr>
        <p:spPr bwMode="auto">
          <a:xfrm rot="5400000">
            <a:off x="1700214" y="3998767"/>
            <a:ext cx="381000" cy="533400"/>
          </a:xfrm>
          <a:prstGeom prst="flowChartDelay">
            <a:avLst/>
          </a:prstGeom>
          <a:solidFill>
            <a:srgbClr val="042798"/>
          </a:solidFill>
          <a:ln>
            <a:noFill/>
          </a:ln>
          <a:extLst>
            <a:ext uri="{91240B29-F687-4F45-9708-019B960494DF}">
              <a14:hiddenLine xmlns:a14="http://schemas.microsoft.com/office/drawing/2010/main" w="28575">
                <a:solidFill>
                  <a:srgbClr val="000000"/>
                </a:solidFill>
                <a:miter lim="800000"/>
                <a:headEnd/>
                <a:tailEnd/>
              </a14:hiddenLine>
            </a:ext>
          </a:extLst>
        </p:spPr>
        <p:txBody>
          <a:bodyPr rot="10800000" vert="eaVert" wrap="none" anchor="ct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altLang="en-US" sz="1800" kern="0">
                <a:solidFill>
                  <a:srgbClr val="FFFF00"/>
                </a:solidFill>
              </a:rPr>
              <a:t>p</a:t>
            </a: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7" name="Rectangle 166"/>
          <p:cNvSpPr>
            <a:spLocks noChangeArrowheads="1"/>
          </p:cNvSpPr>
          <p:nvPr/>
        </p:nvSpPr>
        <p:spPr bwMode="auto">
          <a:xfrm>
            <a:off x="2157414" y="3922567"/>
            <a:ext cx="1219200" cy="152400"/>
          </a:xfrm>
          <a:prstGeom prst="rect">
            <a:avLst/>
          </a:prstGeom>
          <a:solidFill>
            <a:srgbClr val="FF0028"/>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 name="Rectangle 167"/>
          <p:cNvSpPr>
            <a:spLocks noChangeArrowheads="1"/>
          </p:cNvSpPr>
          <p:nvPr/>
        </p:nvSpPr>
        <p:spPr bwMode="auto">
          <a:xfrm>
            <a:off x="2157414" y="3770167"/>
            <a:ext cx="1219200" cy="152400"/>
          </a:xfrm>
          <a:prstGeom prst="rect">
            <a:avLst/>
          </a:prstGeom>
          <a:solidFill>
            <a:srgbClr val="618FFD"/>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 name="Freeform 170"/>
          <p:cNvSpPr>
            <a:spLocks/>
          </p:cNvSpPr>
          <p:nvPr/>
        </p:nvSpPr>
        <p:spPr bwMode="auto">
          <a:xfrm>
            <a:off x="1319214" y="3465367"/>
            <a:ext cx="561975" cy="619125"/>
          </a:xfrm>
          <a:custGeom>
            <a:avLst/>
            <a:gdLst>
              <a:gd name="T0" fmla="*/ 0 w 354"/>
              <a:gd name="T1" fmla="*/ 0 h 390"/>
              <a:gd name="T2" fmla="*/ 2147483647 w 354"/>
              <a:gd name="T3" fmla="*/ 2147483647 h 390"/>
              <a:gd name="T4" fmla="*/ 2147483647 w 354"/>
              <a:gd name="T5" fmla="*/ 2147483647 h 390"/>
              <a:gd name="T6" fmla="*/ 0 60000 65536"/>
              <a:gd name="T7" fmla="*/ 0 60000 65536"/>
              <a:gd name="T8" fmla="*/ 0 60000 65536"/>
              <a:gd name="T9" fmla="*/ 0 w 354"/>
              <a:gd name="T10" fmla="*/ 0 h 390"/>
              <a:gd name="T11" fmla="*/ 354 w 354"/>
              <a:gd name="T12" fmla="*/ 390 h 390"/>
            </a:gdLst>
            <a:ahLst/>
            <a:cxnLst>
              <a:cxn ang="T6">
                <a:pos x="T0" y="T1"/>
              </a:cxn>
              <a:cxn ang="T7">
                <a:pos x="T2" y="T3"/>
              </a:cxn>
              <a:cxn ang="T8">
                <a:pos x="T4" y="T5"/>
              </a:cxn>
            </a:cxnLst>
            <a:rect l="T9" t="T10" r="T11" b="T12"/>
            <a:pathLst>
              <a:path w="354" h="390">
                <a:moveTo>
                  <a:pt x="0" y="0"/>
                </a:moveTo>
                <a:cubicBezTo>
                  <a:pt x="49" y="26"/>
                  <a:pt x="234" y="94"/>
                  <a:pt x="293" y="159"/>
                </a:cubicBezTo>
                <a:cubicBezTo>
                  <a:pt x="352" y="224"/>
                  <a:pt x="341" y="342"/>
                  <a:pt x="354" y="39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0" name="Freeform 171"/>
          <p:cNvSpPr>
            <a:spLocks/>
          </p:cNvSpPr>
          <p:nvPr/>
        </p:nvSpPr>
        <p:spPr bwMode="auto">
          <a:xfrm flipH="1">
            <a:off x="3681414" y="3465367"/>
            <a:ext cx="561975" cy="619125"/>
          </a:xfrm>
          <a:custGeom>
            <a:avLst/>
            <a:gdLst>
              <a:gd name="T0" fmla="*/ 0 w 354"/>
              <a:gd name="T1" fmla="*/ 0 h 390"/>
              <a:gd name="T2" fmla="*/ 2147483647 w 354"/>
              <a:gd name="T3" fmla="*/ 2147483647 h 390"/>
              <a:gd name="T4" fmla="*/ 2147483647 w 354"/>
              <a:gd name="T5" fmla="*/ 2147483647 h 390"/>
              <a:gd name="T6" fmla="*/ 0 60000 65536"/>
              <a:gd name="T7" fmla="*/ 0 60000 65536"/>
              <a:gd name="T8" fmla="*/ 0 60000 65536"/>
              <a:gd name="T9" fmla="*/ 0 w 354"/>
              <a:gd name="T10" fmla="*/ 0 h 390"/>
              <a:gd name="T11" fmla="*/ 354 w 354"/>
              <a:gd name="T12" fmla="*/ 390 h 390"/>
            </a:gdLst>
            <a:ahLst/>
            <a:cxnLst>
              <a:cxn ang="T6">
                <a:pos x="T0" y="T1"/>
              </a:cxn>
              <a:cxn ang="T7">
                <a:pos x="T2" y="T3"/>
              </a:cxn>
              <a:cxn ang="T8">
                <a:pos x="T4" y="T5"/>
              </a:cxn>
            </a:cxnLst>
            <a:rect l="T9" t="T10" r="T11" b="T12"/>
            <a:pathLst>
              <a:path w="354" h="390">
                <a:moveTo>
                  <a:pt x="0" y="0"/>
                </a:moveTo>
                <a:cubicBezTo>
                  <a:pt x="49" y="26"/>
                  <a:pt x="234" y="94"/>
                  <a:pt x="293" y="159"/>
                </a:cubicBezTo>
                <a:cubicBezTo>
                  <a:pt x="352" y="224"/>
                  <a:pt x="341" y="342"/>
                  <a:pt x="354" y="39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 name="Line 172"/>
          <p:cNvSpPr>
            <a:spLocks noChangeShapeType="1"/>
          </p:cNvSpPr>
          <p:nvPr/>
        </p:nvSpPr>
        <p:spPr bwMode="auto">
          <a:xfrm>
            <a:off x="2767014" y="3389167"/>
            <a:ext cx="0" cy="38100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2" name="Text Box 173"/>
          <p:cNvSpPr txBox="1">
            <a:spLocks noChangeArrowheads="1"/>
          </p:cNvSpPr>
          <p:nvPr/>
        </p:nvSpPr>
        <p:spPr bwMode="auto">
          <a:xfrm>
            <a:off x="2376489" y="2901805"/>
            <a:ext cx="78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Gate</a:t>
            </a:r>
          </a:p>
        </p:txBody>
      </p:sp>
      <p:sp>
        <p:nvSpPr>
          <p:cNvPr id="103" name="Text Box 174"/>
          <p:cNvSpPr txBox="1">
            <a:spLocks noChangeArrowheads="1"/>
          </p:cNvSpPr>
          <p:nvPr/>
        </p:nvSpPr>
        <p:spPr bwMode="auto">
          <a:xfrm>
            <a:off x="646114" y="2901805"/>
            <a:ext cx="106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Source</a:t>
            </a:r>
          </a:p>
        </p:txBody>
      </p:sp>
      <p:sp>
        <p:nvSpPr>
          <p:cNvPr id="104" name="Text Box 175"/>
          <p:cNvSpPr txBox="1">
            <a:spLocks noChangeArrowheads="1"/>
          </p:cNvSpPr>
          <p:nvPr/>
        </p:nvSpPr>
        <p:spPr bwMode="auto">
          <a:xfrm>
            <a:off x="3941764" y="2901805"/>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rPr>
              <a:t>Drain</a:t>
            </a:r>
          </a:p>
        </p:txBody>
      </p:sp>
      <p:sp>
        <p:nvSpPr>
          <p:cNvPr id="105" name="AutoShape 176"/>
          <p:cNvSpPr>
            <a:spLocks/>
          </p:cNvSpPr>
          <p:nvPr/>
        </p:nvSpPr>
        <p:spPr bwMode="auto">
          <a:xfrm>
            <a:off x="3681414" y="2322367"/>
            <a:ext cx="911225" cy="395288"/>
          </a:xfrm>
          <a:prstGeom prst="borderCallout1">
            <a:avLst>
              <a:gd name="adj1" fmla="val 28917"/>
              <a:gd name="adj2" fmla="val -8361"/>
              <a:gd name="adj3" fmla="val 372287"/>
              <a:gd name="adj4" fmla="val -66204"/>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Metal</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 name="AutoShape 177"/>
          <p:cNvSpPr>
            <a:spLocks/>
          </p:cNvSpPr>
          <p:nvPr/>
        </p:nvSpPr>
        <p:spPr bwMode="auto">
          <a:xfrm>
            <a:off x="579439" y="2282680"/>
            <a:ext cx="1177925" cy="395287"/>
          </a:xfrm>
          <a:prstGeom prst="borderCallout1">
            <a:avLst>
              <a:gd name="adj1" fmla="val 28917"/>
              <a:gd name="adj2" fmla="val 106468"/>
              <a:gd name="adj3" fmla="val 429718"/>
              <a:gd name="adj4" fmla="val 159972"/>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FFFF00"/>
                </a:solidFill>
                <a:effectLst/>
                <a:uLnTx/>
                <a:uFillTx/>
                <a:latin typeface="Arial Black" panose="020B0A04020102020204" pitchFamily="34" charset="0"/>
              </a:rPr>
              <a:t>Isolator</a:t>
            </a: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7" name="Text Box 178"/>
          <p:cNvSpPr txBox="1">
            <a:spLocks noChangeArrowheads="1"/>
          </p:cNvSpPr>
          <p:nvPr/>
        </p:nvSpPr>
        <p:spPr bwMode="auto">
          <a:xfrm>
            <a:off x="767029" y="466361"/>
            <a:ext cx="32960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a:latin typeface="Times New Roman" panose="02020603050405020304" pitchFamily="18" charset="0"/>
                <a:cs typeface="Times New Roman" panose="02020603050405020304" pitchFamily="18" charset="0"/>
              </a:rPr>
              <a:t>p-MOS transistor</a:t>
            </a:r>
          </a:p>
        </p:txBody>
      </p:sp>
    </p:spTree>
    <p:extLst>
      <p:ext uri="{BB962C8B-B14F-4D97-AF65-F5344CB8AC3E}">
        <p14:creationId xmlns:p14="http://schemas.microsoft.com/office/powerpoint/2010/main" val="311470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5"/>
                                        </p:tgtEl>
                                        <p:attrNameLst>
                                          <p:attrName>style.visibility</p:attrName>
                                        </p:attrNameLst>
                                      </p:cBhvr>
                                      <p:to>
                                        <p:strVal val="visible"/>
                                      </p:to>
                                    </p:set>
                                  </p:childTnLst>
                                  <p:subTnLst>
                                    <p:set>
                                      <p:cBhvr override="childStyle">
                                        <p:cTn dur="1" fill="hold" display="0" masterRel="nextClick" afterEffect="1"/>
                                        <p:tgtEl>
                                          <p:spTgt spid="10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autoUpdateAnimBg="0"/>
      <p:bldP spid="106"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4" name="Text Box 178"/>
          <p:cNvSpPr txBox="1">
            <a:spLocks noChangeArrowheads="1"/>
          </p:cNvSpPr>
          <p:nvPr/>
        </p:nvSpPr>
        <p:spPr bwMode="auto">
          <a:xfrm>
            <a:off x="767029" y="466361"/>
            <a:ext cx="21114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NOT</a:t>
            </a:r>
          </a:p>
        </p:txBody>
      </p:sp>
      <p:grpSp>
        <p:nvGrpSpPr>
          <p:cNvPr id="61" name="Group 191"/>
          <p:cNvGrpSpPr>
            <a:grpSpLocks/>
          </p:cNvGrpSpPr>
          <p:nvPr/>
        </p:nvGrpSpPr>
        <p:grpSpPr bwMode="auto">
          <a:xfrm>
            <a:off x="2999873" y="1812758"/>
            <a:ext cx="5668963" cy="3643313"/>
            <a:chOff x="1441" y="1584"/>
            <a:chExt cx="3571" cy="2295"/>
          </a:xfrm>
        </p:grpSpPr>
        <p:grpSp>
          <p:nvGrpSpPr>
            <p:cNvPr id="62" name="Group 11"/>
            <p:cNvGrpSpPr>
              <a:grpSpLocks/>
            </p:cNvGrpSpPr>
            <p:nvPr/>
          </p:nvGrpSpPr>
          <p:grpSpPr bwMode="auto">
            <a:xfrm>
              <a:off x="1834" y="2650"/>
              <a:ext cx="432" cy="336"/>
              <a:chOff x="1392" y="2784"/>
              <a:chExt cx="432" cy="336"/>
            </a:xfrm>
          </p:grpSpPr>
          <p:sp>
            <p:nvSpPr>
              <p:cNvPr id="128" name="AutoShape 9"/>
              <p:cNvSpPr>
                <a:spLocks noChangeArrowheads="1"/>
              </p:cNvSpPr>
              <p:nvPr/>
            </p:nvSpPr>
            <p:spPr bwMode="auto">
              <a:xfrm rot="5400000">
                <a:off x="1368" y="2808"/>
                <a:ext cx="336" cy="288"/>
              </a:xfrm>
              <a:prstGeom prst="flowChartExtract">
                <a:avLst/>
              </a:prstGeom>
              <a:solidFill>
                <a:srgbClr val="FF9B00"/>
              </a:solidFill>
              <a:ln w="9525">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9" name="AutoShape 10"/>
              <p:cNvSpPr>
                <a:spLocks noChangeArrowheads="1"/>
              </p:cNvSpPr>
              <p:nvPr/>
            </p:nvSpPr>
            <p:spPr bwMode="auto">
              <a:xfrm>
                <a:off x="1680" y="2880"/>
                <a:ext cx="144" cy="144"/>
              </a:xfrm>
              <a:prstGeom prst="flowChartConnector">
                <a:avLst/>
              </a:prstGeom>
              <a:solidFill>
                <a:srgbClr val="FF9B00"/>
              </a:solidFill>
              <a:ln w="9525">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63" name="Group 14"/>
            <p:cNvGrpSpPr>
              <a:grpSpLocks/>
            </p:cNvGrpSpPr>
            <p:nvPr/>
          </p:nvGrpSpPr>
          <p:grpSpPr bwMode="auto">
            <a:xfrm>
              <a:off x="1546" y="2818"/>
              <a:ext cx="1008" cy="0"/>
              <a:chOff x="1104" y="2976"/>
              <a:chExt cx="1008" cy="0"/>
            </a:xfrm>
          </p:grpSpPr>
          <p:sp>
            <p:nvSpPr>
              <p:cNvPr id="126" name="Line 12"/>
              <p:cNvSpPr>
                <a:spLocks noChangeShapeType="1"/>
              </p:cNvSpPr>
              <p:nvPr/>
            </p:nvSpPr>
            <p:spPr bwMode="auto">
              <a:xfrm>
                <a:off x="1104"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7" name="Line 13"/>
              <p:cNvSpPr>
                <a:spLocks noChangeShapeType="1"/>
              </p:cNvSpPr>
              <p:nvPr/>
            </p:nvSpPr>
            <p:spPr bwMode="auto">
              <a:xfrm>
                <a:off x="1824"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64" name="Group 34"/>
            <p:cNvGrpSpPr>
              <a:grpSpLocks/>
            </p:cNvGrpSpPr>
            <p:nvPr/>
          </p:nvGrpSpPr>
          <p:grpSpPr bwMode="auto">
            <a:xfrm>
              <a:off x="4234" y="2986"/>
              <a:ext cx="384" cy="384"/>
              <a:chOff x="3744" y="2256"/>
              <a:chExt cx="336" cy="336"/>
            </a:xfrm>
          </p:grpSpPr>
          <p:sp>
            <p:nvSpPr>
              <p:cNvPr id="120" name="AutoShape 3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 name="Line 3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 name="Line 3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3" name="Line 3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 name="Line 3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 name="Line 4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5" name="Line 41"/>
            <p:cNvSpPr>
              <a:spLocks noChangeShapeType="1"/>
            </p:cNvSpPr>
            <p:nvPr/>
          </p:nvSpPr>
          <p:spPr bwMode="auto">
            <a:xfrm>
              <a:off x="4428" y="2599"/>
              <a:ext cx="0" cy="38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 name="Line 42"/>
            <p:cNvSpPr>
              <a:spLocks noChangeShapeType="1"/>
            </p:cNvSpPr>
            <p:nvPr/>
          </p:nvSpPr>
          <p:spPr bwMode="auto">
            <a:xfrm>
              <a:off x="4426" y="3370"/>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 name="Line 43"/>
            <p:cNvSpPr>
              <a:spLocks noChangeShapeType="1"/>
            </p:cNvSpPr>
            <p:nvPr/>
          </p:nvSpPr>
          <p:spPr bwMode="auto">
            <a:xfrm>
              <a:off x="4282" y="365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 name="Line 44"/>
            <p:cNvSpPr>
              <a:spLocks noChangeShapeType="1"/>
            </p:cNvSpPr>
            <p:nvPr/>
          </p:nvSpPr>
          <p:spPr bwMode="auto">
            <a:xfrm>
              <a:off x="4426" y="1930"/>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 name="Line 45"/>
            <p:cNvSpPr>
              <a:spLocks noChangeShapeType="1"/>
            </p:cNvSpPr>
            <p:nvPr/>
          </p:nvSpPr>
          <p:spPr bwMode="auto">
            <a:xfrm>
              <a:off x="4282" y="1930"/>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 name="Line 46"/>
            <p:cNvSpPr>
              <a:spLocks noChangeShapeType="1"/>
            </p:cNvSpPr>
            <p:nvPr/>
          </p:nvSpPr>
          <p:spPr bwMode="auto">
            <a:xfrm flipH="1">
              <a:off x="3994" y="241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 name="Line 47"/>
            <p:cNvSpPr>
              <a:spLocks noChangeShapeType="1"/>
            </p:cNvSpPr>
            <p:nvPr/>
          </p:nvSpPr>
          <p:spPr bwMode="auto">
            <a:xfrm>
              <a:off x="3994" y="2410"/>
              <a:ext cx="0" cy="7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 name="Line 48"/>
            <p:cNvSpPr>
              <a:spLocks noChangeShapeType="1"/>
            </p:cNvSpPr>
            <p:nvPr/>
          </p:nvSpPr>
          <p:spPr bwMode="auto">
            <a:xfrm>
              <a:off x="3994" y="3178"/>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 name="Line 49"/>
            <p:cNvSpPr>
              <a:spLocks noChangeShapeType="1"/>
            </p:cNvSpPr>
            <p:nvPr/>
          </p:nvSpPr>
          <p:spPr bwMode="auto">
            <a:xfrm>
              <a:off x="3850" y="2794"/>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 name="Line 50"/>
            <p:cNvSpPr>
              <a:spLocks noChangeShapeType="1"/>
            </p:cNvSpPr>
            <p:nvPr/>
          </p:nvSpPr>
          <p:spPr bwMode="auto">
            <a:xfrm>
              <a:off x="4426" y="2794"/>
              <a:ext cx="38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 name="Text Box 51"/>
            <p:cNvSpPr txBox="1">
              <a:spLocks noChangeArrowheads="1"/>
            </p:cNvSpPr>
            <p:nvPr/>
          </p:nvSpPr>
          <p:spPr bwMode="auto">
            <a:xfrm>
              <a:off x="1441" y="2496"/>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76" name="Text Box 52"/>
            <p:cNvSpPr txBox="1">
              <a:spLocks noChangeArrowheads="1"/>
            </p:cNvSpPr>
            <p:nvPr/>
          </p:nvSpPr>
          <p:spPr bwMode="auto">
            <a:xfrm>
              <a:off x="2209" y="2496"/>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107" name="Text Box 53"/>
            <p:cNvSpPr txBox="1">
              <a:spLocks noChangeArrowheads="1"/>
            </p:cNvSpPr>
            <p:nvPr/>
          </p:nvSpPr>
          <p:spPr bwMode="auto">
            <a:xfrm>
              <a:off x="3553" y="2496"/>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108" name="Text Box 54"/>
            <p:cNvSpPr txBox="1">
              <a:spLocks noChangeArrowheads="1"/>
            </p:cNvSpPr>
            <p:nvPr/>
          </p:nvSpPr>
          <p:spPr bwMode="auto">
            <a:xfrm>
              <a:off x="4609" y="2496"/>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109" name="Text Box 55"/>
            <p:cNvSpPr txBox="1">
              <a:spLocks noChangeArrowheads="1"/>
            </p:cNvSpPr>
            <p:nvPr/>
          </p:nvSpPr>
          <p:spPr bwMode="auto">
            <a:xfrm>
              <a:off x="4248" y="1584"/>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 name="Text Box 56"/>
            <p:cNvSpPr txBox="1">
              <a:spLocks noChangeArrowheads="1"/>
            </p:cNvSpPr>
            <p:nvPr/>
          </p:nvSpPr>
          <p:spPr bwMode="auto">
            <a:xfrm>
              <a:off x="4253" y="3648"/>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11" name="Group 65"/>
            <p:cNvGrpSpPr>
              <a:grpSpLocks/>
            </p:cNvGrpSpPr>
            <p:nvPr/>
          </p:nvGrpSpPr>
          <p:grpSpPr bwMode="auto">
            <a:xfrm>
              <a:off x="4128" y="2208"/>
              <a:ext cx="480" cy="384"/>
              <a:chOff x="2160" y="1632"/>
              <a:chExt cx="480" cy="384"/>
            </a:xfrm>
          </p:grpSpPr>
          <p:sp>
            <p:nvSpPr>
              <p:cNvPr id="112" name="AutoShape 66"/>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13" name="Group 67"/>
              <p:cNvGrpSpPr>
                <a:grpSpLocks/>
              </p:cNvGrpSpPr>
              <p:nvPr/>
            </p:nvGrpSpPr>
            <p:grpSpPr bwMode="auto">
              <a:xfrm>
                <a:off x="2256" y="1632"/>
                <a:ext cx="384" cy="384"/>
                <a:chOff x="2256" y="2256"/>
                <a:chExt cx="384" cy="384"/>
              </a:xfrm>
            </p:grpSpPr>
            <p:sp>
              <p:nvSpPr>
                <p:cNvPr id="114" name="AutoShape 68"/>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5" name="Line 69"/>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6" name="Line 70"/>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 name="Line 71"/>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 name="Line 72"/>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 name="Line 73"/>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grpSp>
        <p:nvGrpSpPr>
          <p:cNvPr id="130" name="Group 74"/>
          <p:cNvGrpSpPr>
            <a:grpSpLocks/>
          </p:cNvGrpSpPr>
          <p:nvPr/>
        </p:nvGrpSpPr>
        <p:grpSpPr bwMode="auto">
          <a:xfrm>
            <a:off x="3152273" y="1812758"/>
            <a:ext cx="5365750" cy="3643313"/>
            <a:chOff x="1382" y="1910"/>
            <a:chExt cx="3380" cy="2295"/>
          </a:xfrm>
        </p:grpSpPr>
        <p:grpSp>
          <p:nvGrpSpPr>
            <p:cNvPr id="131" name="Group 75"/>
            <p:cNvGrpSpPr>
              <a:grpSpLocks/>
            </p:cNvGrpSpPr>
            <p:nvPr/>
          </p:nvGrpSpPr>
          <p:grpSpPr bwMode="auto">
            <a:xfrm>
              <a:off x="1680" y="2976"/>
              <a:ext cx="432" cy="336"/>
              <a:chOff x="1392" y="2784"/>
              <a:chExt cx="432" cy="336"/>
            </a:xfrm>
          </p:grpSpPr>
          <p:sp>
            <p:nvSpPr>
              <p:cNvPr id="167" name="AutoShape 76"/>
              <p:cNvSpPr>
                <a:spLocks noChangeArrowheads="1"/>
              </p:cNvSpPr>
              <p:nvPr/>
            </p:nvSpPr>
            <p:spPr bwMode="auto">
              <a:xfrm rot="5400000">
                <a:off x="1368" y="2808"/>
                <a:ext cx="336" cy="288"/>
              </a:xfrm>
              <a:prstGeom prst="flowChartExtract">
                <a:avLst/>
              </a:prstGeom>
              <a:solidFill>
                <a:srgbClr val="FF9B00"/>
              </a:solidFill>
              <a:ln w="9525">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8" name="AutoShape 77"/>
              <p:cNvSpPr>
                <a:spLocks noChangeArrowheads="1"/>
              </p:cNvSpPr>
              <p:nvPr/>
            </p:nvSpPr>
            <p:spPr bwMode="auto">
              <a:xfrm>
                <a:off x="1680" y="2880"/>
                <a:ext cx="144" cy="144"/>
              </a:xfrm>
              <a:prstGeom prst="flowChartConnector">
                <a:avLst/>
              </a:prstGeom>
              <a:solidFill>
                <a:srgbClr val="FF9B00"/>
              </a:solidFill>
              <a:ln w="9525">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32" name="Group 78"/>
            <p:cNvGrpSpPr>
              <a:grpSpLocks/>
            </p:cNvGrpSpPr>
            <p:nvPr/>
          </p:nvGrpSpPr>
          <p:grpSpPr bwMode="auto">
            <a:xfrm>
              <a:off x="1392" y="3144"/>
              <a:ext cx="1008" cy="0"/>
              <a:chOff x="1104" y="2976"/>
              <a:chExt cx="1008" cy="0"/>
            </a:xfrm>
          </p:grpSpPr>
          <p:sp>
            <p:nvSpPr>
              <p:cNvPr id="165" name="Line 79"/>
              <p:cNvSpPr>
                <a:spLocks noChangeShapeType="1"/>
              </p:cNvSpPr>
              <p:nvPr/>
            </p:nvSpPr>
            <p:spPr bwMode="auto">
              <a:xfrm>
                <a:off x="1104"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6" name="Line 80"/>
              <p:cNvSpPr>
                <a:spLocks noChangeShapeType="1"/>
              </p:cNvSpPr>
              <p:nvPr/>
            </p:nvSpPr>
            <p:spPr bwMode="auto">
              <a:xfrm>
                <a:off x="1824"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33" name="Group 81"/>
            <p:cNvGrpSpPr>
              <a:grpSpLocks/>
            </p:cNvGrpSpPr>
            <p:nvPr/>
          </p:nvGrpSpPr>
          <p:grpSpPr bwMode="auto">
            <a:xfrm>
              <a:off x="3984" y="2544"/>
              <a:ext cx="480" cy="384"/>
              <a:chOff x="3648" y="2256"/>
              <a:chExt cx="480" cy="384"/>
            </a:xfrm>
          </p:grpSpPr>
          <p:grpSp>
            <p:nvGrpSpPr>
              <p:cNvPr id="157" name="Group 82"/>
              <p:cNvGrpSpPr>
                <a:grpSpLocks/>
              </p:cNvGrpSpPr>
              <p:nvPr/>
            </p:nvGrpSpPr>
            <p:grpSpPr bwMode="auto">
              <a:xfrm>
                <a:off x="3744" y="2256"/>
                <a:ext cx="384" cy="384"/>
                <a:chOff x="3744" y="2256"/>
                <a:chExt cx="336" cy="336"/>
              </a:xfrm>
            </p:grpSpPr>
            <p:sp>
              <p:nvSpPr>
                <p:cNvPr id="159" name="AutoShape 8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0" name="Line 8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1" name="Line 8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2" name="Line 8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3" name="Line 8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4" name="Line 8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58" name="AutoShape 89"/>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34" name="Group 90"/>
            <p:cNvGrpSpPr>
              <a:grpSpLocks/>
            </p:cNvGrpSpPr>
            <p:nvPr/>
          </p:nvGrpSpPr>
          <p:grpSpPr bwMode="auto">
            <a:xfrm>
              <a:off x="4080" y="3312"/>
              <a:ext cx="384" cy="384"/>
              <a:chOff x="3744" y="2256"/>
              <a:chExt cx="336" cy="336"/>
            </a:xfrm>
          </p:grpSpPr>
          <p:sp>
            <p:nvSpPr>
              <p:cNvPr id="151" name="AutoShape 9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2" name="Line 9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3" name="Line 9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4" name="Line 9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5" name="Line 9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6" name="Line 9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35" name="Line 97"/>
            <p:cNvSpPr>
              <a:spLocks noChangeShapeType="1"/>
            </p:cNvSpPr>
            <p:nvPr/>
          </p:nvSpPr>
          <p:spPr bwMode="auto">
            <a:xfrm>
              <a:off x="4274" y="2925"/>
              <a:ext cx="0" cy="38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6" name="Line 98"/>
            <p:cNvSpPr>
              <a:spLocks noChangeShapeType="1"/>
            </p:cNvSpPr>
            <p:nvPr/>
          </p:nvSpPr>
          <p:spPr bwMode="auto">
            <a:xfrm>
              <a:off x="4272" y="3696"/>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7" name="Line 99"/>
            <p:cNvSpPr>
              <a:spLocks noChangeShapeType="1"/>
            </p:cNvSpPr>
            <p:nvPr/>
          </p:nvSpPr>
          <p:spPr bwMode="auto">
            <a:xfrm>
              <a:off x="4128" y="398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8" name="Line 100"/>
            <p:cNvSpPr>
              <a:spLocks noChangeShapeType="1"/>
            </p:cNvSpPr>
            <p:nvPr/>
          </p:nvSpPr>
          <p:spPr bwMode="auto">
            <a:xfrm>
              <a:off x="4272" y="2256"/>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9" name="Line 101"/>
            <p:cNvSpPr>
              <a:spLocks noChangeShapeType="1"/>
            </p:cNvSpPr>
            <p:nvPr/>
          </p:nvSpPr>
          <p:spPr bwMode="auto">
            <a:xfrm>
              <a:off x="4128" y="225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0" name="Line 102"/>
            <p:cNvSpPr>
              <a:spLocks noChangeShapeType="1"/>
            </p:cNvSpPr>
            <p:nvPr/>
          </p:nvSpPr>
          <p:spPr bwMode="auto">
            <a:xfrm flipH="1">
              <a:off x="3840" y="273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1" name="Line 103"/>
            <p:cNvSpPr>
              <a:spLocks noChangeShapeType="1"/>
            </p:cNvSpPr>
            <p:nvPr/>
          </p:nvSpPr>
          <p:spPr bwMode="auto">
            <a:xfrm>
              <a:off x="3840" y="2736"/>
              <a:ext cx="0" cy="7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2" name="Line 104"/>
            <p:cNvSpPr>
              <a:spLocks noChangeShapeType="1"/>
            </p:cNvSpPr>
            <p:nvPr/>
          </p:nvSpPr>
          <p:spPr bwMode="auto">
            <a:xfrm>
              <a:off x="3840" y="3504"/>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3" name="Line 105"/>
            <p:cNvSpPr>
              <a:spLocks noChangeShapeType="1"/>
            </p:cNvSpPr>
            <p:nvPr/>
          </p:nvSpPr>
          <p:spPr bwMode="auto">
            <a:xfrm>
              <a:off x="3696" y="312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4" name="Line 106"/>
            <p:cNvSpPr>
              <a:spLocks noChangeShapeType="1"/>
            </p:cNvSpPr>
            <p:nvPr/>
          </p:nvSpPr>
          <p:spPr bwMode="auto">
            <a:xfrm>
              <a:off x="4272" y="3120"/>
              <a:ext cx="38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5" name="Text Box 107"/>
            <p:cNvSpPr txBox="1">
              <a:spLocks noChangeArrowheads="1"/>
            </p:cNvSpPr>
            <p:nvPr/>
          </p:nvSpPr>
          <p:spPr bwMode="auto">
            <a:xfrm>
              <a:off x="1382"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46" name="Text Box 108"/>
            <p:cNvSpPr txBox="1">
              <a:spLocks noChangeArrowheads="1"/>
            </p:cNvSpPr>
            <p:nvPr/>
          </p:nvSpPr>
          <p:spPr bwMode="auto">
            <a:xfrm>
              <a:off x="2150"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47" name="Text Box 109"/>
            <p:cNvSpPr txBox="1">
              <a:spLocks noChangeArrowheads="1"/>
            </p:cNvSpPr>
            <p:nvPr/>
          </p:nvSpPr>
          <p:spPr bwMode="auto">
            <a:xfrm>
              <a:off x="3494"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48" name="Text Box 110"/>
            <p:cNvSpPr txBox="1">
              <a:spLocks noChangeArrowheads="1"/>
            </p:cNvSpPr>
            <p:nvPr/>
          </p:nvSpPr>
          <p:spPr bwMode="auto">
            <a:xfrm>
              <a:off x="4550"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49" name="Text Box 111"/>
            <p:cNvSpPr txBox="1">
              <a:spLocks noChangeArrowheads="1"/>
            </p:cNvSpPr>
            <p:nvPr/>
          </p:nvSpPr>
          <p:spPr bwMode="auto">
            <a:xfrm>
              <a:off x="4094" y="1910"/>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0" name="Text Box 112"/>
            <p:cNvSpPr txBox="1">
              <a:spLocks noChangeArrowheads="1"/>
            </p:cNvSpPr>
            <p:nvPr/>
          </p:nvSpPr>
          <p:spPr bwMode="auto">
            <a:xfrm>
              <a:off x="4099" y="397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69" name="Group 113"/>
          <p:cNvGrpSpPr>
            <a:grpSpLocks/>
          </p:cNvGrpSpPr>
          <p:nvPr/>
        </p:nvGrpSpPr>
        <p:grpSpPr bwMode="auto">
          <a:xfrm>
            <a:off x="3152273" y="1812758"/>
            <a:ext cx="5365750" cy="3643313"/>
            <a:chOff x="1382" y="1910"/>
            <a:chExt cx="3380" cy="2295"/>
          </a:xfrm>
        </p:grpSpPr>
        <p:grpSp>
          <p:nvGrpSpPr>
            <p:cNvPr id="170" name="Group 114"/>
            <p:cNvGrpSpPr>
              <a:grpSpLocks/>
            </p:cNvGrpSpPr>
            <p:nvPr/>
          </p:nvGrpSpPr>
          <p:grpSpPr bwMode="auto">
            <a:xfrm>
              <a:off x="1680" y="2976"/>
              <a:ext cx="432" cy="336"/>
              <a:chOff x="1392" y="2784"/>
              <a:chExt cx="432" cy="336"/>
            </a:xfrm>
          </p:grpSpPr>
          <p:sp>
            <p:nvSpPr>
              <p:cNvPr id="206" name="AutoShape 115"/>
              <p:cNvSpPr>
                <a:spLocks noChangeArrowheads="1"/>
              </p:cNvSpPr>
              <p:nvPr/>
            </p:nvSpPr>
            <p:spPr bwMode="auto">
              <a:xfrm rot="5400000">
                <a:off x="1368" y="2808"/>
                <a:ext cx="336" cy="288"/>
              </a:xfrm>
              <a:prstGeom prst="flowChartExtract">
                <a:avLst/>
              </a:prstGeom>
              <a:solidFill>
                <a:srgbClr val="FF9B00"/>
              </a:solidFill>
              <a:ln w="9525">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7" name="AutoShape 116"/>
              <p:cNvSpPr>
                <a:spLocks noChangeArrowheads="1"/>
              </p:cNvSpPr>
              <p:nvPr/>
            </p:nvSpPr>
            <p:spPr bwMode="auto">
              <a:xfrm>
                <a:off x="1680" y="2880"/>
                <a:ext cx="144" cy="144"/>
              </a:xfrm>
              <a:prstGeom prst="flowChartConnector">
                <a:avLst/>
              </a:prstGeom>
              <a:solidFill>
                <a:srgbClr val="FF9B00"/>
              </a:solidFill>
              <a:ln w="9525">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71" name="Group 117"/>
            <p:cNvGrpSpPr>
              <a:grpSpLocks/>
            </p:cNvGrpSpPr>
            <p:nvPr/>
          </p:nvGrpSpPr>
          <p:grpSpPr bwMode="auto">
            <a:xfrm>
              <a:off x="1392" y="3144"/>
              <a:ext cx="1008" cy="0"/>
              <a:chOff x="1104" y="2976"/>
              <a:chExt cx="1008" cy="0"/>
            </a:xfrm>
          </p:grpSpPr>
          <p:sp>
            <p:nvSpPr>
              <p:cNvPr id="204" name="Line 118"/>
              <p:cNvSpPr>
                <a:spLocks noChangeShapeType="1"/>
              </p:cNvSpPr>
              <p:nvPr/>
            </p:nvSpPr>
            <p:spPr bwMode="auto">
              <a:xfrm>
                <a:off x="1104"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5" name="Line 119"/>
              <p:cNvSpPr>
                <a:spLocks noChangeShapeType="1"/>
              </p:cNvSpPr>
              <p:nvPr/>
            </p:nvSpPr>
            <p:spPr bwMode="auto">
              <a:xfrm>
                <a:off x="1824"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72" name="Group 120"/>
            <p:cNvGrpSpPr>
              <a:grpSpLocks/>
            </p:cNvGrpSpPr>
            <p:nvPr/>
          </p:nvGrpSpPr>
          <p:grpSpPr bwMode="auto">
            <a:xfrm>
              <a:off x="3984" y="2544"/>
              <a:ext cx="480" cy="384"/>
              <a:chOff x="3648" y="2256"/>
              <a:chExt cx="480" cy="384"/>
            </a:xfrm>
          </p:grpSpPr>
          <p:grpSp>
            <p:nvGrpSpPr>
              <p:cNvPr id="196" name="Group 121"/>
              <p:cNvGrpSpPr>
                <a:grpSpLocks/>
              </p:cNvGrpSpPr>
              <p:nvPr/>
            </p:nvGrpSpPr>
            <p:grpSpPr bwMode="auto">
              <a:xfrm>
                <a:off x="3744" y="2256"/>
                <a:ext cx="384" cy="384"/>
                <a:chOff x="3744" y="2256"/>
                <a:chExt cx="336" cy="336"/>
              </a:xfrm>
            </p:grpSpPr>
            <p:sp>
              <p:nvSpPr>
                <p:cNvPr id="198" name="AutoShape 12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9" name="Line 12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0" name="Line 12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1" name="Line 12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2" name="Line 12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3" name="Line 12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97" name="AutoShape 128"/>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73" name="Group 129"/>
            <p:cNvGrpSpPr>
              <a:grpSpLocks/>
            </p:cNvGrpSpPr>
            <p:nvPr/>
          </p:nvGrpSpPr>
          <p:grpSpPr bwMode="auto">
            <a:xfrm>
              <a:off x="4080" y="3312"/>
              <a:ext cx="384" cy="384"/>
              <a:chOff x="3744" y="2256"/>
              <a:chExt cx="336" cy="336"/>
            </a:xfrm>
          </p:grpSpPr>
          <p:sp>
            <p:nvSpPr>
              <p:cNvPr id="190" name="AutoShape 13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1" name="Line 13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2" name="Line 13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3" name="Line 13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4" name="Line 13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5" name="Line 13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74" name="Line 136"/>
            <p:cNvSpPr>
              <a:spLocks noChangeShapeType="1"/>
            </p:cNvSpPr>
            <p:nvPr/>
          </p:nvSpPr>
          <p:spPr bwMode="auto">
            <a:xfrm>
              <a:off x="4274" y="2925"/>
              <a:ext cx="0" cy="38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5" name="Line 137"/>
            <p:cNvSpPr>
              <a:spLocks noChangeShapeType="1"/>
            </p:cNvSpPr>
            <p:nvPr/>
          </p:nvSpPr>
          <p:spPr bwMode="auto">
            <a:xfrm>
              <a:off x="4272" y="3696"/>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6" name="Line 138"/>
            <p:cNvSpPr>
              <a:spLocks noChangeShapeType="1"/>
            </p:cNvSpPr>
            <p:nvPr/>
          </p:nvSpPr>
          <p:spPr bwMode="auto">
            <a:xfrm>
              <a:off x="4128" y="398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7" name="Line 139"/>
            <p:cNvSpPr>
              <a:spLocks noChangeShapeType="1"/>
            </p:cNvSpPr>
            <p:nvPr/>
          </p:nvSpPr>
          <p:spPr bwMode="auto">
            <a:xfrm>
              <a:off x="4272" y="2256"/>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8" name="Line 140"/>
            <p:cNvSpPr>
              <a:spLocks noChangeShapeType="1"/>
            </p:cNvSpPr>
            <p:nvPr/>
          </p:nvSpPr>
          <p:spPr bwMode="auto">
            <a:xfrm>
              <a:off x="4128" y="225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9" name="Line 141"/>
            <p:cNvSpPr>
              <a:spLocks noChangeShapeType="1"/>
            </p:cNvSpPr>
            <p:nvPr/>
          </p:nvSpPr>
          <p:spPr bwMode="auto">
            <a:xfrm flipH="1">
              <a:off x="3840" y="273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0" name="Line 142"/>
            <p:cNvSpPr>
              <a:spLocks noChangeShapeType="1"/>
            </p:cNvSpPr>
            <p:nvPr/>
          </p:nvSpPr>
          <p:spPr bwMode="auto">
            <a:xfrm>
              <a:off x="3840" y="2736"/>
              <a:ext cx="0" cy="7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1" name="Line 143"/>
            <p:cNvSpPr>
              <a:spLocks noChangeShapeType="1"/>
            </p:cNvSpPr>
            <p:nvPr/>
          </p:nvSpPr>
          <p:spPr bwMode="auto">
            <a:xfrm>
              <a:off x="3840" y="3504"/>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2" name="Line 144"/>
            <p:cNvSpPr>
              <a:spLocks noChangeShapeType="1"/>
            </p:cNvSpPr>
            <p:nvPr/>
          </p:nvSpPr>
          <p:spPr bwMode="auto">
            <a:xfrm>
              <a:off x="3696" y="312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3" name="Line 145"/>
            <p:cNvSpPr>
              <a:spLocks noChangeShapeType="1"/>
            </p:cNvSpPr>
            <p:nvPr/>
          </p:nvSpPr>
          <p:spPr bwMode="auto">
            <a:xfrm>
              <a:off x="4272" y="3120"/>
              <a:ext cx="38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4" name="Text Box 146"/>
            <p:cNvSpPr txBox="1">
              <a:spLocks noChangeArrowheads="1"/>
            </p:cNvSpPr>
            <p:nvPr/>
          </p:nvSpPr>
          <p:spPr bwMode="auto">
            <a:xfrm>
              <a:off x="1382"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85" name="Text Box 147"/>
            <p:cNvSpPr txBox="1">
              <a:spLocks noChangeArrowheads="1"/>
            </p:cNvSpPr>
            <p:nvPr/>
          </p:nvSpPr>
          <p:spPr bwMode="auto">
            <a:xfrm>
              <a:off x="2150"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86" name="Text Box 148"/>
            <p:cNvSpPr txBox="1">
              <a:spLocks noChangeArrowheads="1"/>
            </p:cNvSpPr>
            <p:nvPr/>
          </p:nvSpPr>
          <p:spPr bwMode="auto">
            <a:xfrm>
              <a:off x="3494"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87" name="Text Box 149"/>
            <p:cNvSpPr txBox="1">
              <a:spLocks noChangeArrowheads="1"/>
            </p:cNvSpPr>
            <p:nvPr/>
          </p:nvSpPr>
          <p:spPr bwMode="auto">
            <a:xfrm>
              <a:off x="4550"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88" name="Text Box 150"/>
            <p:cNvSpPr txBox="1">
              <a:spLocks noChangeArrowheads="1"/>
            </p:cNvSpPr>
            <p:nvPr/>
          </p:nvSpPr>
          <p:spPr bwMode="auto">
            <a:xfrm>
              <a:off x="4094" y="1910"/>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9" name="Text Box 151"/>
            <p:cNvSpPr txBox="1">
              <a:spLocks noChangeArrowheads="1"/>
            </p:cNvSpPr>
            <p:nvPr/>
          </p:nvSpPr>
          <p:spPr bwMode="auto">
            <a:xfrm>
              <a:off x="4099" y="397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08" name="Group 192"/>
          <p:cNvGrpSpPr>
            <a:grpSpLocks/>
          </p:cNvGrpSpPr>
          <p:nvPr/>
        </p:nvGrpSpPr>
        <p:grpSpPr bwMode="auto">
          <a:xfrm>
            <a:off x="3001461" y="1812758"/>
            <a:ext cx="5668962" cy="3643313"/>
            <a:chOff x="1345" y="1536"/>
            <a:chExt cx="3571" cy="2295"/>
          </a:xfrm>
        </p:grpSpPr>
        <p:grpSp>
          <p:nvGrpSpPr>
            <p:cNvPr id="209" name="Group 58"/>
            <p:cNvGrpSpPr>
              <a:grpSpLocks/>
            </p:cNvGrpSpPr>
            <p:nvPr/>
          </p:nvGrpSpPr>
          <p:grpSpPr bwMode="auto">
            <a:xfrm>
              <a:off x="4128" y="2928"/>
              <a:ext cx="384" cy="384"/>
              <a:chOff x="2256" y="2256"/>
              <a:chExt cx="384" cy="384"/>
            </a:xfrm>
          </p:grpSpPr>
          <p:sp>
            <p:nvSpPr>
              <p:cNvPr id="241" name="AutoShape 59"/>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2" name="Line 60"/>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3" name="Line 61"/>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4" name="Line 62"/>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5" name="Line 63"/>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6" name="Line 64"/>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10" name="Group 153"/>
            <p:cNvGrpSpPr>
              <a:grpSpLocks/>
            </p:cNvGrpSpPr>
            <p:nvPr/>
          </p:nvGrpSpPr>
          <p:grpSpPr bwMode="auto">
            <a:xfrm>
              <a:off x="1738" y="2602"/>
              <a:ext cx="432" cy="336"/>
              <a:chOff x="1392" y="2784"/>
              <a:chExt cx="432" cy="336"/>
            </a:xfrm>
          </p:grpSpPr>
          <p:sp>
            <p:nvSpPr>
              <p:cNvPr id="239" name="AutoShape 154"/>
              <p:cNvSpPr>
                <a:spLocks noChangeArrowheads="1"/>
              </p:cNvSpPr>
              <p:nvPr/>
            </p:nvSpPr>
            <p:spPr bwMode="auto">
              <a:xfrm rot="5400000">
                <a:off x="1368" y="2808"/>
                <a:ext cx="336" cy="288"/>
              </a:xfrm>
              <a:prstGeom prst="flowChartExtract">
                <a:avLst/>
              </a:prstGeom>
              <a:solidFill>
                <a:srgbClr val="FF9B00"/>
              </a:solidFill>
              <a:ln w="9525">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0" name="AutoShape 155"/>
              <p:cNvSpPr>
                <a:spLocks noChangeArrowheads="1"/>
              </p:cNvSpPr>
              <p:nvPr/>
            </p:nvSpPr>
            <p:spPr bwMode="auto">
              <a:xfrm>
                <a:off x="1680" y="2880"/>
                <a:ext cx="144" cy="144"/>
              </a:xfrm>
              <a:prstGeom prst="flowChartConnector">
                <a:avLst/>
              </a:prstGeom>
              <a:solidFill>
                <a:srgbClr val="FF9B00"/>
              </a:solidFill>
              <a:ln w="9525">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11" name="Group 156"/>
            <p:cNvGrpSpPr>
              <a:grpSpLocks/>
            </p:cNvGrpSpPr>
            <p:nvPr/>
          </p:nvGrpSpPr>
          <p:grpSpPr bwMode="auto">
            <a:xfrm>
              <a:off x="1450" y="2770"/>
              <a:ext cx="1008" cy="0"/>
              <a:chOff x="1104" y="2976"/>
              <a:chExt cx="1008" cy="0"/>
            </a:xfrm>
          </p:grpSpPr>
          <p:sp>
            <p:nvSpPr>
              <p:cNvPr id="237" name="Line 157"/>
              <p:cNvSpPr>
                <a:spLocks noChangeShapeType="1"/>
              </p:cNvSpPr>
              <p:nvPr/>
            </p:nvSpPr>
            <p:spPr bwMode="auto">
              <a:xfrm>
                <a:off x="1104"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8" name="Line 158"/>
              <p:cNvSpPr>
                <a:spLocks noChangeShapeType="1"/>
              </p:cNvSpPr>
              <p:nvPr/>
            </p:nvSpPr>
            <p:spPr bwMode="auto">
              <a:xfrm>
                <a:off x="1824"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12" name="Group 159"/>
            <p:cNvGrpSpPr>
              <a:grpSpLocks/>
            </p:cNvGrpSpPr>
            <p:nvPr/>
          </p:nvGrpSpPr>
          <p:grpSpPr bwMode="auto">
            <a:xfrm>
              <a:off x="4042" y="2170"/>
              <a:ext cx="480" cy="384"/>
              <a:chOff x="3648" y="2256"/>
              <a:chExt cx="480" cy="384"/>
            </a:xfrm>
          </p:grpSpPr>
          <p:grpSp>
            <p:nvGrpSpPr>
              <p:cNvPr id="229" name="Group 160"/>
              <p:cNvGrpSpPr>
                <a:grpSpLocks/>
              </p:cNvGrpSpPr>
              <p:nvPr/>
            </p:nvGrpSpPr>
            <p:grpSpPr bwMode="auto">
              <a:xfrm>
                <a:off x="3744" y="2256"/>
                <a:ext cx="384" cy="384"/>
                <a:chOff x="3744" y="2256"/>
                <a:chExt cx="336" cy="336"/>
              </a:xfrm>
            </p:grpSpPr>
            <p:sp>
              <p:nvSpPr>
                <p:cNvPr id="231" name="AutoShape 16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2" name="Line 16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3" name="Line 16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4" name="Line 16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5" name="Line 16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6" name="Line 16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30" name="AutoShape 167"/>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13" name="Line 175"/>
            <p:cNvSpPr>
              <a:spLocks noChangeShapeType="1"/>
            </p:cNvSpPr>
            <p:nvPr/>
          </p:nvSpPr>
          <p:spPr bwMode="auto">
            <a:xfrm>
              <a:off x="4332" y="2551"/>
              <a:ext cx="0" cy="38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4" name="Line 176"/>
            <p:cNvSpPr>
              <a:spLocks noChangeShapeType="1"/>
            </p:cNvSpPr>
            <p:nvPr/>
          </p:nvSpPr>
          <p:spPr bwMode="auto">
            <a:xfrm>
              <a:off x="4330" y="3322"/>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5" name="Line 177"/>
            <p:cNvSpPr>
              <a:spLocks noChangeShapeType="1"/>
            </p:cNvSpPr>
            <p:nvPr/>
          </p:nvSpPr>
          <p:spPr bwMode="auto">
            <a:xfrm>
              <a:off x="4186" y="3610"/>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6" name="Line 178"/>
            <p:cNvSpPr>
              <a:spLocks noChangeShapeType="1"/>
            </p:cNvSpPr>
            <p:nvPr/>
          </p:nvSpPr>
          <p:spPr bwMode="auto">
            <a:xfrm>
              <a:off x="4330" y="1882"/>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7" name="Line 179"/>
            <p:cNvSpPr>
              <a:spLocks noChangeShapeType="1"/>
            </p:cNvSpPr>
            <p:nvPr/>
          </p:nvSpPr>
          <p:spPr bwMode="auto">
            <a:xfrm>
              <a:off x="4186" y="188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8" name="Line 180"/>
            <p:cNvSpPr>
              <a:spLocks noChangeShapeType="1"/>
            </p:cNvSpPr>
            <p:nvPr/>
          </p:nvSpPr>
          <p:spPr bwMode="auto">
            <a:xfrm flipH="1">
              <a:off x="3898" y="2362"/>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9" name="Line 181"/>
            <p:cNvSpPr>
              <a:spLocks noChangeShapeType="1"/>
            </p:cNvSpPr>
            <p:nvPr/>
          </p:nvSpPr>
          <p:spPr bwMode="auto">
            <a:xfrm>
              <a:off x="3898" y="2362"/>
              <a:ext cx="0" cy="7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0" name="Line 182"/>
            <p:cNvSpPr>
              <a:spLocks noChangeShapeType="1"/>
            </p:cNvSpPr>
            <p:nvPr/>
          </p:nvSpPr>
          <p:spPr bwMode="auto">
            <a:xfrm>
              <a:off x="3898" y="3130"/>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1" name="Line 183"/>
            <p:cNvSpPr>
              <a:spLocks noChangeShapeType="1"/>
            </p:cNvSpPr>
            <p:nvPr/>
          </p:nvSpPr>
          <p:spPr bwMode="auto">
            <a:xfrm>
              <a:off x="3754" y="274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2" name="Line 184"/>
            <p:cNvSpPr>
              <a:spLocks noChangeShapeType="1"/>
            </p:cNvSpPr>
            <p:nvPr/>
          </p:nvSpPr>
          <p:spPr bwMode="auto">
            <a:xfrm>
              <a:off x="4330" y="2746"/>
              <a:ext cx="38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3" name="Text Box 185"/>
            <p:cNvSpPr txBox="1">
              <a:spLocks noChangeArrowheads="1"/>
            </p:cNvSpPr>
            <p:nvPr/>
          </p:nvSpPr>
          <p:spPr bwMode="auto">
            <a:xfrm>
              <a:off x="1345" y="244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224" name="Text Box 186"/>
            <p:cNvSpPr txBox="1">
              <a:spLocks noChangeArrowheads="1"/>
            </p:cNvSpPr>
            <p:nvPr/>
          </p:nvSpPr>
          <p:spPr bwMode="auto">
            <a:xfrm>
              <a:off x="2113" y="244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225" name="Text Box 187"/>
            <p:cNvSpPr txBox="1">
              <a:spLocks noChangeArrowheads="1"/>
            </p:cNvSpPr>
            <p:nvPr/>
          </p:nvSpPr>
          <p:spPr bwMode="auto">
            <a:xfrm>
              <a:off x="3457" y="244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226" name="Text Box 188"/>
            <p:cNvSpPr txBox="1">
              <a:spLocks noChangeArrowheads="1"/>
            </p:cNvSpPr>
            <p:nvPr/>
          </p:nvSpPr>
          <p:spPr bwMode="auto">
            <a:xfrm>
              <a:off x="4513" y="244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227" name="Text Box 189"/>
            <p:cNvSpPr txBox="1">
              <a:spLocks noChangeArrowheads="1"/>
            </p:cNvSpPr>
            <p:nvPr/>
          </p:nvSpPr>
          <p:spPr bwMode="auto">
            <a:xfrm>
              <a:off x="4152" y="153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8" name="Text Box 190"/>
            <p:cNvSpPr txBox="1">
              <a:spLocks noChangeArrowheads="1"/>
            </p:cNvSpPr>
            <p:nvPr/>
          </p:nvSpPr>
          <p:spPr bwMode="auto">
            <a:xfrm>
              <a:off x="4157" y="3600"/>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 name="Rectangle 1"/>
          <p:cNvSpPr/>
          <p:nvPr/>
        </p:nvSpPr>
        <p:spPr>
          <a:xfrm>
            <a:off x="3852361" y="497138"/>
            <a:ext cx="2810385"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F=x’, 2 transistors</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1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0"/>
                                        </p:tgtEl>
                                        <p:attrNameLst>
                                          <p:attrName>style.visibility</p:attrName>
                                        </p:attrNameLst>
                                      </p:cBhvr>
                                      <p:to>
                                        <p:strVal val="visible"/>
                                      </p:to>
                                    </p:set>
                                  </p:childTnLst>
                                  <p:subTnLst>
                                    <p:set>
                                      <p:cBhvr override="childStyle">
                                        <p:cTn dur="1" fill="hold" display="0" masterRel="nextClick" afterEffect="1"/>
                                        <p:tgtEl>
                                          <p:spTgt spid="13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08"/>
                                        </p:tgtEl>
                                        <p:attrNameLst>
                                          <p:attrName>style.visibility</p:attrName>
                                        </p:attrNameLst>
                                      </p:cBhvr>
                                      <p:to>
                                        <p:strVal val="visible"/>
                                      </p:to>
                                    </p:set>
                                  </p:childTnLst>
                                  <p:subTnLst>
                                    <p:set>
                                      <p:cBhvr override="childStyle">
                                        <p:cTn dur="1" fill="hold" display="0" masterRel="nextClick" afterEffect="1"/>
                                        <p:tgtEl>
                                          <p:spTgt spid="20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4" name="Text Box 178"/>
          <p:cNvSpPr txBox="1">
            <a:spLocks noChangeArrowheads="1"/>
          </p:cNvSpPr>
          <p:nvPr/>
        </p:nvSpPr>
        <p:spPr bwMode="auto">
          <a:xfrm>
            <a:off x="767029" y="466361"/>
            <a:ext cx="2408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NAND</a:t>
            </a:r>
          </a:p>
        </p:txBody>
      </p:sp>
      <p:sp>
        <p:nvSpPr>
          <p:cNvPr id="2" name="Rectangle 1"/>
          <p:cNvSpPr/>
          <p:nvPr/>
        </p:nvSpPr>
        <p:spPr>
          <a:xfrm>
            <a:off x="3852361" y="497138"/>
            <a:ext cx="3409908"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 = (xy)’, 4 transistors</a:t>
            </a:r>
            <a:endParaRPr lang="en-US" sz="2800">
              <a:latin typeface="Times New Roman" panose="02020603050405020304" pitchFamily="18" charset="0"/>
              <a:cs typeface="Times New Roman" panose="02020603050405020304" pitchFamily="18" charset="0"/>
            </a:endParaRPr>
          </a:p>
        </p:txBody>
      </p:sp>
      <p:grpSp>
        <p:nvGrpSpPr>
          <p:cNvPr id="340" name="Group 188"/>
          <p:cNvGrpSpPr>
            <a:grpSpLocks/>
          </p:cNvGrpSpPr>
          <p:nvPr/>
        </p:nvGrpSpPr>
        <p:grpSpPr bwMode="auto">
          <a:xfrm>
            <a:off x="2450449" y="1479884"/>
            <a:ext cx="6432550" cy="4481513"/>
            <a:chOff x="1200" y="1392"/>
            <a:chExt cx="4052" cy="2823"/>
          </a:xfrm>
        </p:grpSpPr>
        <p:grpSp>
          <p:nvGrpSpPr>
            <p:cNvPr id="341" name="Group 189"/>
            <p:cNvGrpSpPr>
              <a:grpSpLocks/>
            </p:cNvGrpSpPr>
            <p:nvPr/>
          </p:nvGrpSpPr>
          <p:grpSpPr bwMode="auto">
            <a:xfrm>
              <a:off x="1200" y="2784"/>
              <a:ext cx="1248" cy="759"/>
              <a:chOff x="1200" y="2784"/>
              <a:chExt cx="1248" cy="759"/>
            </a:xfrm>
          </p:grpSpPr>
          <p:sp>
            <p:nvSpPr>
              <p:cNvPr id="399" name="Line 190"/>
              <p:cNvSpPr>
                <a:spLocks noChangeShapeType="1"/>
              </p:cNvSpPr>
              <p:nvPr/>
            </p:nvSpPr>
            <p:spPr bwMode="auto">
              <a:xfrm>
                <a:off x="1392"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0" name="Line 191"/>
              <p:cNvSpPr>
                <a:spLocks noChangeShapeType="1"/>
              </p:cNvSpPr>
              <p:nvPr/>
            </p:nvSpPr>
            <p:spPr bwMode="auto">
              <a:xfrm>
                <a:off x="2112" y="3168"/>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1" name="Text Box 192"/>
              <p:cNvSpPr txBox="1">
                <a:spLocks noChangeArrowheads="1"/>
              </p:cNvSpPr>
              <p:nvPr/>
            </p:nvSpPr>
            <p:spPr bwMode="auto">
              <a:xfrm>
                <a:off x="1200" y="278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02" name="Text Box 193"/>
              <p:cNvSpPr txBox="1">
                <a:spLocks noChangeArrowheads="1"/>
              </p:cNvSpPr>
              <p:nvPr/>
            </p:nvSpPr>
            <p:spPr bwMode="auto">
              <a:xfrm>
                <a:off x="2150"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403" name="AutoShape 194"/>
              <p:cNvSpPr>
                <a:spLocks noChangeArrowheads="1"/>
              </p:cNvSpPr>
              <p:nvPr/>
            </p:nvSpPr>
            <p:spPr bwMode="auto">
              <a:xfrm>
                <a:off x="1681" y="2976"/>
                <a:ext cx="336" cy="384"/>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4" name="AutoShape 195"/>
              <p:cNvSpPr>
                <a:spLocks noChangeArrowheads="1"/>
              </p:cNvSpPr>
              <p:nvPr/>
            </p:nvSpPr>
            <p:spPr bwMode="auto">
              <a:xfrm>
                <a:off x="2016" y="3120"/>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5" name="Line 196"/>
              <p:cNvSpPr>
                <a:spLocks noChangeShapeType="1"/>
              </p:cNvSpPr>
              <p:nvPr/>
            </p:nvSpPr>
            <p:spPr bwMode="auto">
              <a:xfrm>
                <a:off x="1392" y="326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6" name="Text Box 197"/>
              <p:cNvSpPr txBox="1">
                <a:spLocks noChangeArrowheads="1"/>
              </p:cNvSpPr>
              <p:nvPr/>
            </p:nvSpPr>
            <p:spPr bwMode="auto">
              <a:xfrm>
                <a:off x="1200" y="3312"/>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grpSp>
          <p:nvGrpSpPr>
            <p:cNvPr id="342" name="Group 198"/>
            <p:cNvGrpSpPr>
              <a:grpSpLocks/>
            </p:cNvGrpSpPr>
            <p:nvPr/>
          </p:nvGrpSpPr>
          <p:grpSpPr bwMode="auto">
            <a:xfrm>
              <a:off x="3312" y="1392"/>
              <a:ext cx="1940" cy="2823"/>
              <a:chOff x="3312" y="1392"/>
              <a:chExt cx="1940" cy="2823"/>
            </a:xfrm>
          </p:grpSpPr>
          <p:grpSp>
            <p:nvGrpSpPr>
              <p:cNvPr id="343" name="Group 199"/>
              <p:cNvGrpSpPr>
                <a:grpSpLocks/>
              </p:cNvGrpSpPr>
              <p:nvPr/>
            </p:nvGrpSpPr>
            <p:grpSpPr bwMode="auto">
              <a:xfrm>
                <a:off x="4474" y="2074"/>
                <a:ext cx="480" cy="384"/>
                <a:chOff x="3648" y="2256"/>
                <a:chExt cx="480" cy="384"/>
              </a:xfrm>
            </p:grpSpPr>
            <p:grpSp>
              <p:nvGrpSpPr>
                <p:cNvPr id="391" name="Group 200"/>
                <p:cNvGrpSpPr>
                  <a:grpSpLocks/>
                </p:cNvGrpSpPr>
                <p:nvPr/>
              </p:nvGrpSpPr>
              <p:grpSpPr bwMode="auto">
                <a:xfrm>
                  <a:off x="3744" y="2256"/>
                  <a:ext cx="384" cy="384"/>
                  <a:chOff x="3744" y="2256"/>
                  <a:chExt cx="336" cy="336"/>
                </a:xfrm>
              </p:grpSpPr>
              <p:sp>
                <p:nvSpPr>
                  <p:cNvPr id="393" name="AutoShape 20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4" name="Line 20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5" name="Line 20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6" name="Line 20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7" name="Line 20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8" name="Line 20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92" name="AutoShape 207"/>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344" name="Group 208"/>
              <p:cNvGrpSpPr>
                <a:grpSpLocks/>
              </p:cNvGrpSpPr>
              <p:nvPr/>
            </p:nvGrpSpPr>
            <p:grpSpPr bwMode="auto">
              <a:xfrm>
                <a:off x="4138" y="3418"/>
                <a:ext cx="384" cy="384"/>
                <a:chOff x="3744" y="2256"/>
                <a:chExt cx="336" cy="336"/>
              </a:xfrm>
            </p:grpSpPr>
            <p:sp>
              <p:nvSpPr>
                <p:cNvPr id="385" name="AutoShape 20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6" name="Line 21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7" name="Line 21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8" name="Line 21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9" name="Line 21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0" name="Line 21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45" name="Line 215"/>
              <p:cNvSpPr>
                <a:spLocks noChangeShapeType="1"/>
              </p:cNvSpPr>
              <p:nvPr/>
            </p:nvSpPr>
            <p:spPr bwMode="auto">
              <a:xfrm>
                <a:off x="4330" y="380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6" name="Line 216"/>
              <p:cNvSpPr>
                <a:spLocks noChangeShapeType="1"/>
              </p:cNvSpPr>
              <p:nvPr/>
            </p:nvSpPr>
            <p:spPr bwMode="auto">
              <a:xfrm>
                <a:off x="4186" y="399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7" name="Line 217"/>
              <p:cNvSpPr>
                <a:spLocks noChangeShapeType="1"/>
              </p:cNvSpPr>
              <p:nvPr/>
            </p:nvSpPr>
            <p:spPr bwMode="auto">
              <a:xfrm>
                <a:off x="4330" y="173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8" name="Line 218"/>
              <p:cNvSpPr>
                <a:spLocks noChangeShapeType="1"/>
              </p:cNvSpPr>
              <p:nvPr/>
            </p:nvSpPr>
            <p:spPr bwMode="auto">
              <a:xfrm>
                <a:off x="4186"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9" name="Text Box 219"/>
              <p:cNvSpPr txBox="1">
                <a:spLocks noChangeArrowheads="1"/>
              </p:cNvSpPr>
              <p:nvPr/>
            </p:nvSpPr>
            <p:spPr bwMode="auto">
              <a:xfrm>
                <a:off x="4152"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0" name="Text Box 220"/>
              <p:cNvSpPr txBox="1">
                <a:spLocks noChangeArrowheads="1"/>
              </p:cNvSpPr>
              <p:nvPr/>
            </p:nvSpPr>
            <p:spPr bwMode="auto">
              <a:xfrm>
                <a:off x="4157" y="398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51" name="Group 221"/>
              <p:cNvGrpSpPr>
                <a:grpSpLocks/>
              </p:cNvGrpSpPr>
              <p:nvPr/>
            </p:nvGrpSpPr>
            <p:grpSpPr bwMode="auto">
              <a:xfrm>
                <a:off x="4138" y="2842"/>
                <a:ext cx="384" cy="384"/>
                <a:chOff x="3744" y="2256"/>
                <a:chExt cx="336" cy="336"/>
              </a:xfrm>
            </p:grpSpPr>
            <p:sp>
              <p:nvSpPr>
                <p:cNvPr id="379" name="AutoShape 22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0" name="Line 22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1" name="Line 22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2" name="Line 22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3" name="Line 22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4" name="Line 22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52" name="Line 228"/>
              <p:cNvSpPr>
                <a:spLocks noChangeShapeType="1"/>
              </p:cNvSpPr>
              <p:nvPr/>
            </p:nvSpPr>
            <p:spPr bwMode="auto">
              <a:xfrm flipV="1">
                <a:off x="4330" y="3226"/>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53" name="Group 229"/>
              <p:cNvGrpSpPr>
                <a:grpSpLocks/>
              </p:cNvGrpSpPr>
              <p:nvPr/>
            </p:nvGrpSpPr>
            <p:grpSpPr bwMode="auto">
              <a:xfrm>
                <a:off x="3610" y="2074"/>
                <a:ext cx="480" cy="384"/>
                <a:chOff x="3648" y="2256"/>
                <a:chExt cx="480" cy="384"/>
              </a:xfrm>
            </p:grpSpPr>
            <p:grpSp>
              <p:nvGrpSpPr>
                <p:cNvPr id="371" name="Group 230"/>
                <p:cNvGrpSpPr>
                  <a:grpSpLocks/>
                </p:cNvGrpSpPr>
                <p:nvPr/>
              </p:nvGrpSpPr>
              <p:grpSpPr bwMode="auto">
                <a:xfrm>
                  <a:off x="3744" y="2256"/>
                  <a:ext cx="384" cy="384"/>
                  <a:chOff x="3744" y="2256"/>
                  <a:chExt cx="336" cy="336"/>
                </a:xfrm>
              </p:grpSpPr>
              <p:sp>
                <p:nvSpPr>
                  <p:cNvPr id="373" name="AutoShape 23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4" name="Line 23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5" name="Line 23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6" name="Line 23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7" name="Line 23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8" name="Line 23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72" name="AutoShape 237"/>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54" name="Line 238"/>
              <p:cNvSpPr>
                <a:spLocks noChangeShapeType="1"/>
              </p:cNvSpPr>
              <p:nvPr/>
            </p:nvSpPr>
            <p:spPr bwMode="auto">
              <a:xfrm>
                <a:off x="4330" y="2602"/>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5" name="Line 239"/>
              <p:cNvSpPr>
                <a:spLocks noChangeShapeType="1"/>
              </p:cNvSpPr>
              <p:nvPr/>
            </p:nvSpPr>
            <p:spPr bwMode="auto">
              <a:xfrm>
                <a:off x="3898" y="2602"/>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6" name="Line 240"/>
              <p:cNvSpPr>
                <a:spLocks noChangeShapeType="1"/>
              </p:cNvSpPr>
              <p:nvPr/>
            </p:nvSpPr>
            <p:spPr bwMode="auto">
              <a:xfrm flipV="1">
                <a:off x="4762"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7" name="Line 241"/>
              <p:cNvSpPr>
                <a:spLocks noChangeShapeType="1"/>
              </p:cNvSpPr>
              <p:nvPr/>
            </p:nvSpPr>
            <p:spPr bwMode="auto">
              <a:xfrm flipV="1">
                <a:off x="3898"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8" name="Line 242"/>
              <p:cNvSpPr>
                <a:spLocks noChangeShapeType="1"/>
              </p:cNvSpPr>
              <p:nvPr/>
            </p:nvSpPr>
            <p:spPr bwMode="auto">
              <a:xfrm flipV="1">
                <a:off x="3898"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9" name="Line 243"/>
              <p:cNvSpPr>
                <a:spLocks noChangeShapeType="1"/>
              </p:cNvSpPr>
              <p:nvPr/>
            </p:nvSpPr>
            <p:spPr bwMode="auto">
              <a:xfrm flipV="1">
                <a:off x="4762"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0" name="Line 244"/>
              <p:cNvSpPr>
                <a:spLocks noChangeShapeType="1"/>
              </p:cNvSpPr>
              <p:nvPr/>
            </p:nvSpPr>
            <p:spPr bwMode="auto">
              <a:xfrm>
                <a:off x="3898" y="193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1" name="Line 245"/>
              <p:cNvSpPr>
                <a:spLocks noChangeShapeType="1"/>
              </p:cNvSpPr>
              <p:nvPr/>
            </p:nvSpPr>
            <p:spPr bwMode="auto">
              <a:xfrm>
                <a:off x="4330" y="2698"/>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2" name="Line 246"/>
              <p:cNvSpPr>
                <a:spLocks noChangeShapeType="1"/>
              </p:cNvSpPr>
              <p:nvPr/>
            </p:nvSpPr>
            <p:spPr bwMode="auto">
              <a:xfrm flipH="1">
                <a:off x="3994" y="361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3" name="Line 247"/>
              <p:cNvSpPr>
                <a:spLocks noChangeShapeType="1"/>
              </p:cNvSpPr>
              <p:nvPr/>
            </p:nvSpPr>
            <p:spPr bwMode="auto">
              <a:xfrm flipH="1">
                <a:off x="3994" y="3034"/>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4" name="Line 248"/>
              <p:cNvSpPr>
                <a:spLocks noChangeShapeType="1"/>
              </p:cNvSpPr>
              <p:nvPr/>
            </p:nvSpPr>
            <p:spPr bwMode="auto">
              <a:xfrm flipH="1">
                <a:off x="3466"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5" name="Line 249"/>
              <p:cNvSpPr>
                <a:spLocks noChangeShapeType="1"/>
              </p:cNvSpPr>
              <p:nvPr/>
            </p:nvSpPr>
            <p:spPr bwMode="auto">
              <a:xfrm flipH="1">
                <a:off x="4330"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6" name="Text Box 250"/>
              <p:cNvSpPr txBox="1">
                <a:spLocks noChangeArrowheads="1"/>
              </p:cNvSpPr>
              <p:nvPr/>
            </p:nvSpPr>
            <p:spPr bwMode="auto">
              <a:xfrm>
                <a:off x="3312" y="1968"/>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67" name="Text Box 251"/>
              <p:cNvSpPr txBox="1">
                <a:spLocks noChangeArrowheads="1"/>
              </p:cNvSpPr>
              <p:nvPr/>
            </p:nvSpPr>
            <p:spPr bwMode="auto">
              <a:xfrm>
                <a:off x="4228" y="196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68" name="Text Box 252"/>
              <p:cNvSpPr txBox="1">
                <a:spLocks noChangeArrowheads="1"/>
              </p:cNvSpPr>
              <p:nvPr/>
            </p:nvSpPr>
            <p:spPr bwMode="auto">
              <a:xfrm>
                <a:off x="3792" y="331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69" name="Text Box 253"/>
              <p:cNvSpPr txBox="1">
                <a:spLocks noChangeArrowheads="1"/>
              </p:cNvSpPr>
              <p:nvPr/>
            </p:nvSpPr>
            <p:spPr bwMode="auto">
              <a:xfrm>
                <a:off x="3792" y="278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70" name="Text Box 254"/>
              <p:cNvSpPr txBox="1">
                <a:spLocks noChangeArrowheads="1"/>
              </p:cNvSpPr>
              <p:nvPr/>
            </p:nvSpPr>
            <p:spPr bwMode="auto">
              <a:xfrm>
                <a:off x="5040" y="249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grpSp>
      </p:grpSp>
      <p:grpSp>
        <p:nvGrpSpPr>
          <p:cNvPr id="407" name="Group 255"/>
          <p:cNvGrpSpPr>
            <a:grpSpLocks/>
          </p:cNvGrpSpPr>
          <p:nvPr/>
        </p:nvGrpSpPr>
        <p:grpSpPr bwMode="auto">
          <a:xfrm>
            <a:off x="2450449" y="1479884"/>
            <a:ext cx="6432550" cy="4481513"/>
            <a:chOff x="1200" y="1392"/>
            <a:chExt cx="4052" cy="2823"/>
          </a:xfrm>
        </p:grpSpPr>
        <p:grpSp>
          <p:nvGrpSpPr>
            <p:cNvPr id="408" name="Group 256"/>
            <p:cNvGrpSpPr>
              <a:grpSpLocks/>
            </p:cNvGrpSpPr>
            <p:nvPr/>
          </p:nvGrpSpPr>
          <p:grpSpPr bwMode="auto">
            <a:xfrm>
              <a:off x="1200" y="2784"/>
              <a:ext cx="1248" cy="759"/>
              <a:chOff x="1200" y="2784"/>
              <a:chExt cx="1248" cy="759"/>
            </a:xfrm>
          </p:grpSpPr>
          <p:sp>
            <p:nvSpPr>
              <p:cNvPr id="466" name="Line 257"/>
              <p:cNvSpPr>
                <a:spLocks noChangeShapeType="1"/>
              </p:cNvSpPr>
              <p:nvPr/>
            </p:nvSpPr>
            <p:spPr bwMode="auto">
              <a:xfrm>
                <a:off x="1392"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7" name="Line 258"/>
              <p:cNvSpPr>
                <a:spLocks noChangeShapeType="1"/>
              </p:cNvSpPr>
              <p:nvPr/>
            </p:nvSpPr>
            <p:spPr bwMode="auto">
              <a:xfrm>
                <a:off x="2112" y="3168"/>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8" name="Text Box 259"/>
              <p:cNvSpPr txBox="1">
                <a:spLocks noChangeArrowheads="1"/>
              </p:cNvSpPr>
              <p:nvPr/>
            </p:nvSpPr>
            <p:spPr bwMode="auto">
              <a:xfrm>
                <a:off x="1200" y="278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69" name="Text Box 260"/>
              <p:cNvSpPr txBox="1">
                <a:spLocks noChangeArrowheads="1"/>
              </p:cNvSpPr>
              <p:nvPr/>
            </p:nvSpPr>
            <p:spPr bwMode="auto">
              <a:xfrm>
                <a:off x="2150" y="282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470" name="AutoShape 261"/>
              <p:cNvSpPr>
                <a:spLocks noChangeArrowheads="1"/>
              </p:cNvSpPr>
              <p:nvPr/>
            </p:nvSpPr>
            <p:spPr bwMode="auto">
              <a:xfrm>
                <a:off x="1681" y="2976"/>
                <a:ext cx="336" cy="384"/>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1" name="AutoShape 262"/>
              <p:cNvSpPr>
                <a:spLocks noChangeArrowheads="1"/>
              </p:cNvSpPr>
              <p:nvPr/>
            </p:nvSpPr>
            <p:spPr bwMode="auto">
              <a:xfrm>
                <a:off x="2016" y="3120"/>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2" name="Line 263"/>
              <p:cNvSpPr>
                <a:spLocks noChangeShapeType="1"/>
              </p:cNvSpPr>
              <p:nvPr/>
            </p:nvSpPr>
            <p:spPr bwMode="auto">
              <a:xfrm>
                <a:off x="1392" y="326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3" name="Text Box 264"/>
              <p:cNvSpPr txBox="1">
                <a:spLocks noChangeArrowheads="1"/>
              </p:cNvSpPr>
              <p:nvPr/>
            </p:nvSpPr>
            <p:spPr bwMode="auto">
              <a:xfrm>
                <a:off x="1200" y="3312"/>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grpSp>
          <p:nvGrpSpPr>
            <p:cNvPr id="409" name="Group 265"/>
            <p:cNvGrpSpPr>
              <a:grpSpLocks/>
            </p:cNvGrpSpPr>
            <p:nvPr/>
          </p:nvGrpSpPr>
          <p:grpSpPr bwMode="auto">
            <a:xfrm>
              <a:off x="3312" y="1392"/>
              <a:ext cx="1940" cy="2823"/>
              <a:chOff x="3312" y="1392"/>
              <a:chExt cx="1940" cy="2823"/>
            </a:xfrm>
          </p:grpSpPr>
          <p:grpSp>
            <p:nvGrpSpPr>
              <p:cNvPr id="410" name="Group 266"/>
              <p:cNvGrpSpPr>
                <a:grpSpLocks/>
              </p:cNvGrpSpPr>
              <p:nvPr/>
            </p:nvGrpSpPr>
            <p:grpSpPr bwMode="auto">
              <a:xfrm>
                <a:off x="4474" y="2074"/>
                <a:ext cx="480" cy="384"/>
                <a:chOff x="3648" y="2256"/>
                <a:chExt cx="480" cy="384"/>
              </a:xfrm>
            </p:grpSpPr>
            <p:grpSp>
              <p:nvGrpSpPr>
                <p:cNvPr id="458" name="Group 267"/>
                <p:cNvGrpSpPr>
                  <a:grpSpLocks/>
                </p:cNvGrpSpPr>
                <p:nvPr/>
              </p:nvGrpSpPr>
              <p:grpSpPr bwMode="auto">
                <a:xfrm>
                  <a:off x="3744" y="2256"/>
                  <a:ext cx="384" cy="384"/>
                  <a:chOff x="3744" y="2256"/>
                  <a:chExt cx="336" cy="336"/>
                </a:xfrm>
              </p:grpSpPr>
              <p:sp>
                <p:nvSpPr>
                  <p:cNvPr id="460" name="AutoShape 26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1" name="Line 26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2" name="Line 27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3" name="Line 27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4" name="Line 27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5" name="Line 27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59" name="AutoShape 27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411" name="Group 275"/>
              <p:cNvGrpSpPr>
                <a:grpSpLocks/>
              </p:cNvGrpSpPr>
              <p:nvPr/>
            </p:nvGrpSpPr>
            <p:grpSpPr bwMode="auto">
              <a:xfrm>
                <a:off x="4138" y="3418"/>
                <a:ext cx="384" cy="384"/>
                <a:chOff x="3744" y="2256"/>
                <a:chExt cx="336" cy="336"/>
              </a:xfrm>
            </p:grpSpPr>
            <p:sp>
              <p:nvSpPr>
                <p:cNvPr id="452" name="AutoShape 27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3" name="Line 27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4" name="Line 27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5" name="Line 27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6" name="Line 28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7" name="Line 28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12" name="Line 282"/>
              <p:cNvSpPr>
                <a:spLocks noChangeShapeType="1"/>
              </p:cNvSpPr>
              <p:nvPr/>
            </p:nvSpPr>
            <p:spPr bwMode="auto">
              <a:xfrm>
                <a:off x="4330" y="380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3" name="Line 283"/>
              <p:cNvSpPr>
                <a:spLocks noChangeShapeType="1"/>
              </p:cNvSpPr>
              <p:nvPr/>
            </p:nvSpPr>
            <p:spPr bwMode="auto">
              <a:xfrm>
                <a:off x="4186" y="399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4" name="Line 284"/>
              <p:cNvSpPr>
                <a:spLocks noChangeShapeType="1"/>
              </p:cNvSpPr>
              <p:nvPr/>
            </p:nvSpPr>
            <p:spPr bwMode="auto">
              <a:xfrm>
                <a:off x="4330" y="173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5" name="Line 285"/>
              <p:cNvSpPr>
                <a:spLocks noChangeShapeType="1"/>
              </p:cNvSpPr>
              <p:nvPr/>
            </p:nvSpPr>
            <p:spPr bwMode="auto">
              <a:xfrm>
                <a:off x="4186"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6" name="Text Box 286"/>
              <p:cNvSpPr txBox="1">
                <a:spLocks noChangeArrowheads="1"/>
              </p:cNvSpPr>
              <p:nvPr/>
            </p:nvSpPr>
            <p:spPr bwMode="auto">
              <a:xfrm>
                <a:off x="4152"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7" name="Text Box 287"/>
              <p:cNvSpPr txBox="1">
                <a:spLocks noChangeArrowheads="1"/>
              </p:cNvSpPr>
              <p:nvPr/>
            </p:nvSpPr>
            <p:spPr bwMode="auto">
              <a:xfrm>
                <a:off x="4157" y="398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418" name="Group 288"/>
              <p:cNvGrpSpPr>
                <a:grpSpLocks/>
              </p:cNvGrpSpPr>
              <p:nvPr/>
            </p:nvGrpSpPr>
            <p:grpSpPr bwMode="auto">
              <a:xfrm>
                <a:off x="4138" y="2842"/>
                <a:ext cx="384" cy="384"/>
                <a:chOff x="3744" y="2256"/>
                <a:chExt cx="336" cy="336"/>
              </a:xfrm>
            </p:grpSpPr>
            <p:sp>
              <p:nvSpPr>
                <p:cNvPr id="446" name="AutoShape 28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7" name="Line 29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8" name="Line 29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9" name="Line 29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0" name="Line 29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1" name="Line 29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19" name="Line 295"/>
              <p:cNvSpPr>
                <a:spLocks noChangeShapeType="1"/>
              </p:cNvSpPr>
              <p:nvPr/>
            </p:nvSpPr>
            <p:spPr bwMode="auto">
              <a:xfrm flipV="1">
                <a:off x="4330" y="3226"/>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420" name="Group 296"/>
              <p:cNvGrpSpPr>
                <a:grpSpLocks/>
              </p:cNvGrpSpPr>
              <p:nvPr/>
            </p:nvGrpSpPr>
            <p:grpSpPr bwMode="auto">
              <a:xfrm>
                <a:off x="3610" y="2074"/>
                <a:ext cx="480" cy="384"/>
                <a:chOff x="3648" y="2256"/>
                <a:chExt cx="480" cy="384"/>
              </a:xfrm>
            </p:grpSpPr>
            <p:grpSp>
              <p:nvGrpSpPr>
                <p:cNvPr id="438" name="Group 297"/>
                <p:cNvGrpSpPr>
                  <a:grpSpLocks/>
                </p:cNvGrpSpPr>
                <p:nvPr/>
              </p:nvGrpSpPr>
              <p:grpSpPr bwMode="auto">
                <a:xfrm>
                  <a:off x="3744" y="2256"/>
                  <a:ext cx="384" cy="384"/>
                  <a:chOff x="3744" y="2256"/>
                  <a:chExt cx="336" cy="336"/>
                </a:xfrm>
              </p:grpSpPr>
              <p:sp>
                <p:nvSpPr>
                  <p:cNvPr id="440" name="AutoShape 29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1" name="Line 29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2" name="Line 30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3" name="Line 30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4" name="Line 30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5" name="Line 30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39" name="AutoShape 30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21" name="Line 305"/>
              <p:cNvSpPr>
                <a:spLocks noChangeShapeType="1"/>
              </p:cNvSpPr>
              <p:nvPr/>
            </p:nvSpPr>
            <p:spPr bwMode="auto">
              <a:xfrm>
                <a:off x="4330" y="2602"/>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2" name="Line 306"/>
              <p:cNvSpPr>
                <a:spLocks noChangeShapeType="1"/>
              </p:cNvSpPr>
              <p:nvPr/>
            </p:nvSpPr>
            <p:spPr bwMode="auto">
              <a:xfrm>
                <a:off x="3898" y="2602"/>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3" name="Line 307"/>
              <p:cNvSpPr>
                <a:spLocks noChangeShapeType="1"/>
              </p:cNvSpPr>
              <p:nvPr/>
            </p:nvSpPr>
            <p:spPr bwMode="auto">
              <a:xfrm flipV="1">
                <a:off x="4762"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4" name="Line 308"/>
              <p:cNvSpPr>
                <a:spLocks noChangeShapeType="1"/>
              </p:cNvSpPr>
              <p:nvPr/>
            </p:nvSpPr>
            <p:spPr bwMode="auto">
              <a:xfrm flipV="1">
                <a:off x="3898"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5" name="Line 309"/>
              <p:cNvSpPr>
                <a:spLocks noChangeShapeType="1"/>
              </p:cNvSpPr>
              <p:nvPr/>
            </p:nvSpPr>
            <p:spPr bwMode="auto">
              <a:xfrm flipV="1">
                <a:off x="3898"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6" name="Line 310"/>
              <p:cNvSpPr>
                <a:spLocks noChangeShapeType="1"/>
              </p:cNvSpPr>
              <p:nvPr/>
            </p:nvSpPr>
            <p:spPr bwMode="auto">
              <a:xfrm flipV="1">
                <a:off x="4762"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7" name="Line 311"/>
              <p:cNvSpPr>
                <a:spLocks noChangeShapeType="1"/>
              </p:cNvSpPr>
              <p:nvPr/>
            </p:nvSpPr>
            <p:spPr bwMode="auto">
              <a:xfrm>
                <a:off x="3898" y="193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8" name="Line 312"/>
              <p:cNvSpPr>
                <a:spLocks noChangeShapeType="1"/>
              </p:cNvSpPr>
              <p:nvPr/>
            </p:nvSpPr>
            <p:spPr bwMode="auto">
              <a:xfrm>
                <a:off x="4330" y="2698"/>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9" name="Line 313"/>
              <p:cNvSpPr>
                <a:spLocks noChangeShapeType="1"/>
              </p:cNvSpPr>
              <p:nvPr/>
            </p:nvSpPr>
            <p:spPr bwMode="auto">
              <a:xfrm flipH="1">
                <a:off x="3994" y="361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0" name="Line 314"/>
              <p:cNvSpPr>
                <a:spLocks noChangeShapeType="1"/>
              </p:cNvSpPr>
              <p:nvPr/>
            </p:nvSpPr>
            <p:spPr bwMode="auto">
              <a:xfrm flipH="1">
                <a:off x="3994" y="3034"/>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1" name="Line 315"/>
              <p:cNvSpPr>
                <a:spLocks noChangeShapeType="1"/>
              </p:cNvSpPr>
              <p:nvPr/>
            </p:nvSpPr>
            <p:spPr bwMode="auto">
              <a:xfrm flipH="1">
                <a:off x="3466"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2" name="Line 316"/>
              <p:cNvSpPr>
                <a:spLocks noChangeShapeType="1"/>
              </p:cNvSpPr>
              <p:nvPr/>
            </p:nvSpPr>
            <p:spPr bwMode="auto">
              <a:xfrm flipH="1">
                <a:off x="4330"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3" name="Text Box 317"/>
              <p:cNvSpPr txBox="1">
                <a:spLocks noChangeArrowheads="1"/>
              </p:cNvSpPr>
              <p:nvPr/>
            </p:nvSpPr>
            <p:spPr bwMode="auto">
              <a:xfrm>
                <a:off x="3312" y="1968"/>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34" name="Text Box 318"/>
              <p:cNvSpPr txBox="1">
                <a:spLocks noChangeArrowheads="1"/>
              </p:cNvSpPr>
              <p:nvPr/>
            </p:nvSpPr>
            <p:spPr bwMode="auto">
              <a:xfrm>
                <a:off x="4228" y="196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435" name="Text Box 319"/>
              <p:cNvSpPr txBox="1">
                <a:spLocks noChangeArrowheads="1"/>
              </p:cNvSpPr>
              <p:nvPr/>
            </p:nvSpPr>
            <p:spPr bwMode="auto">
              <a:xfrm>
                <a:off x="3792" y="331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36" name="Text Box 320"/>
              <p:cNvSpPr txBox="1">
                <a:spLocks noChangeArrowheads="1"/>
              </p:cNvSpPr>
              <p:nvPr/>
            </p:nvSpPr>
            <p:spPr bwMode="auto">
              <a:xfrm>
                <a:off x="3792" y="278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437" name="Text Box 321"/>
              <p:cNvSpPr txBox="1">
                <a:spLocks noChangeArrowheads="1"/>
              </p:cNvSpPr>
              <p:nvPr/>
            </p:nvSpPr>
            <p:spPr bwMode="auto">
              <a:xfrm>
                <a:off x="5040" y="249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grpSp>
      </p:grpSp>
      <p:grpSp>
        <p:nvGrpSpPr>
          <p:cNvPr id="474" name="Group 559"/>
          <p:cNvGrpSpPr>
            <a:grpSpLocks/>
          </p:cNvGrpSpPr>
          <p:nvPr/>
        </p:nvGrpSpPr>
        <p:grpSpPr bwMode="auto">
          <a:xfrm>
            <a:off x="2299636" y="1479884"/>
            <a:ext cx="6735763" cy="4481513"/>
            <a:chOff x="1105" y="1392"/>
            <a:chExt cx="4243" cy="2823"/>
          </a:xfrm>
        </p:grpSpPr>
        <p:grpSp>
          <p:nvGrpSpPr>
            <p:cNvPr id="475" name="Group 121"/>
            <p:cNvGrpSpPr>
              <a:grpSpLocks/>
            </p:cNvGrpSpPr>
            <p:nvPr/>
          </p:nvGrpSpPr>
          <p:grpSpPr bwMode="auto">
            <a:xfrm>
              <a:off x="1105" y="2784"/>
              <a:ext cx="1353" cy="759"/>
              <a:chOff x="1105" y="2784"/>
              <a:chExt cx="1353" cy="759"/>
            </a:xfrm>
          </p:grpSpPr>
          <p:sp>
            <p:nvSpPr>
              <p:cNvPr id="533" name="Line 122"/>
              <p:cNvSpPr>
                <a:spLocks noChangeShapeType="1"/>
              </p:cNvSpPr>
              <p:nvPr/>
            </p:nvSpPr>
            <p:spPr bwMode="auto">
              <a:xfrm>
                <a:off x="1392"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4" name="Line 123"/>
              <p:cNvSpPr>
                <a:spLocks noChangeShapeType="1"/>
              </p:cNvSpPr>
              <p:nvPr/>
            </p:nvSpPr>
            <p:spPr bwMode="auto">
              <a:xfrm>
                <a:off x="2112" y="3168"/>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5" name="Text Box 124"/>
              <p:cNvSpPr txBox="1">
                <a:spLocks noChangeArrowheads="1"/>
              </p:cNvSpPr>
              <p:nvPr/>
            </p:nvSpPr>
            <p:spPr bwMode="auto">
              <a:xfrm>
                <a:off x="1105" y="278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536" name="Text Box 125"/>
              <p:cNvSpPr txBox="1">
                <a:spLocks noChangeArrowheads="1"/>
              </p:cNvSpPr>
              <p:nvPr/>
            </p:nvSpPr>
            <p:spPr bwMode="auto">
              <a:xfrm>
                <a:off x="2055" y="282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537" name="AutoShape 126"/>
              <p:cNvSpPr>
                <a:spLocks noChangeArrowheads="1"/>
              </p:cNvSpPr>
              <p:nvPr/>
            </p:nvSpPr>
            <p:spPr bwMode="auto">
              <a:xfrm>
                <a:off x="1681" y="2976"/>
                <a:ext cx="336" cy="384"/>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8" name="AutoShape 127"/>
              <p:cNvSpPr>
                <a:spLocks noChangeArrowheads="1"/>
              </p:cNvSpPr>
              <p:nvPr/>
            </p:nvSpPr>
            <p:spPr bwMode="auto">
              <a:xfrm>
                <a:off x="2016" y="3120"/>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9" name="Line 128"/>
              <p:cNvSpPr>
                <a:spLocks noChangeShapeType="1"/>
              </p:cNvSpPr>
              <p:nvPr/>
            </p:nvSpPr>
            <p:spPr bwMode="auto">
              <a:xfrm>
                <a:off x="1392" y="326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0" name="Text Box 129"/>
              <p:cNvSpPr txBox="1">
                <a:spLocks noChangeArrowheads="1"/>
              </p:cNvSpPr>
              <p:nvPr/>
            </p:nvSpPr>
            <p:spPr bwMode="auto">
              <a:xfrm>
                <a:off x="1105" y="331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grpSp>
        <p:grpSp>
          <p:nvGrpSpPr>
            <p:cNvPr id="476" name="Group 558"/>
            <p:cNvGrpSpPr>
              <a:grpSpLocks/>
            </p:cNvGrpSpPr>
            <p:nvPr/>
          </p:nvGrpSpPr>
          <p:grpSpPr bwMode="auto">
            <a:xfrm>
              <a:off x="3216" y="1392"/>
              <a:ext cx="2132" cy="2823"/>
              <a:chOff x="3216" y="1392"/>
              <a:chExt cx="2132" cy="2823"/>
            </a:xfrm>
          </p:grpSpPr>
          <p:grpSp>
            <p:nvGrpSpPr>
              <p:cNvPr id="477" name="Group 140"/>
              <p:cNvGrpSpPr>
                <a:grpSpLocks/>
              </p:cNvGrpSpPr>
              <p:nvPr/>
            </p:nvGrpSpPr>
            <p:grpSpPr bwMode="auto">
              <a:xfrm>
                <a:off x="4138" y="3418"/>
                <a:ext cx="384" cy="384"/>
                <a:chOff x="3744" y="2256"/>
                <a:chExt cx="336" cy="336"/>
              </a:xfrm>
            </p:grpSpPr>
            <p:sp>
              <p:nvSpPr>
                <p:cNvPr id="527" name="AutoShape 14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8" name="Line 14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9" name="Line 14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0" name="Line 14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1" name="Line 14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2" name="Line 14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78" name="Line 147"/>
              <p:cNvSpPr>
                <a:spLocks noChangeShapeType="1"/>
              </p:cNvSpPr>
              <p:nvPr/>
            </p:nvSpPr>
            <p:spPr bwMode="auto">
              <a:xfrm>
                <a:off x="4330" y="380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9" name="Line 148"/>
              <p:cNvSpPr>
                <a:spLocks noChangeShapeType="1"/>
              </p:cNvSpPr>
              <p:nvPr/>
            </p:nvSpPr>
            <p:spPr bwMode="auto">
              <a:xfrm>
                <a:off x="4186" y="399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0" name="Line 149"/>
              <p:cNvSpPr>
                <a:spLocks noChangeShapeType="1"/>
              </p:cNvSpPr>
              <p:nvPr/>
            </p:nvSpPr>
            <p:spPr bwMode="auto">
              <a:xfrm>
                <a:off x="4330" y="173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1" name="Line 150"/>
              <p:cNvSpPr>
                <a:spLocks noChangeShapeType="1"/>
              </p:cNvSpPr>
              <p:nvPr/>
            </p:nvSpPr>
            <p:spPr bwMode="auto">
              <a:xfrm>
                <a:off x="4186"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2" name="Text Box 151"/>
              <p:cNvSpPr txBox="1">
                <a:spLocks noChangeArrowheads="1"/>
              </p:cNvSpPr>
              <p:nvPr/>
            </p:nvSpPr>
            <p:spPr bwMode="auto">
              <a:xfrm>
                <a:off x="4152"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3" name="Text Box 152"/>
              <p:cNvSpPr txBox="1">
                <a:spLocks noChangeArrowheads="1"/>
              </p:cNvSpPr>
              <p:nvPr/>
            </p:nvSpPr>
            <p:spPr bwMode="auto">
              <a:xfrm>
                <a:off x="4157" y="398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484" name="Group 153"/>
              <p:cNvGrpSpPr>
                <a:grpSpLocks/>
              </p:cNvGrpSpPr>
              <p:nvPr/>
            </p:nvGrpSpPr>
            <p:grpSpPr bwMode="auto">
              <a:xfrm>
                <a:off x="4138" y="2842"/>
                <a:ext cx="384" cy="384"/>
                <a:chOff x="3744" y="2256"/>
                <a:chExt cx="336" cy="336"/>
              </a:xfrm>
            </p:grpSpPr>
            <p:sp>
              <p:nvSpPr>
                <p:cNvPr id="521" name="AutoShape 154"/>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2" name="Line 155"/>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3" name="Line 156"/>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4" name="Line 157"/>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5" name="Line 158"/>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6" name="Line 159"/>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85" name="Line 160"/>
              <p:cNvSpPr>
                <a:spLocks noChangeShapeType="1"/>
              </p:cNvSpPr>
              <p:nvPr/>
            </p:nvSpPr>
            <p:spPr bwMode="auto">
              <a:xfrm flipV="1">
                <a:off x="4330" y="3226"/>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6" name="Line 170"/>
              <p:cNvSpPr>
                <a:spLocks noChangeShapeType="1"/>
              </p:cNvSpPr>
              <p:nvPr/>
            </p:nvSpPr>
            <p:spPr bwMode="auto">
              <a:xfrm>
                <a:off x="4330" y="2602"/>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7" name="Line 171"/>
              <p:cNvSpPr>
                <a:spLocks noChangeShapeType="1"/>
              </p:cNvSpPr>
              <p:nvPr/>
            </p:nvSpPr>
            <p:spPr bwMode="auto">
              <a:xfrm>
                <a:off x="3898" y="2602"/>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8" name="Line 172"/>
              <p:cNvSpPr>
                <a:spLocks noChangeShapeType="1"/>
              </p:cNvSpPr>
              <p:nvPr/>
            </p:nvSpPr>
            <p:spPr bwMode="auto">
              <a:xfrm flipV="1">
                <a:off x="4762"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9" name="Line 173"/>
              <p:cNvSpPr>
                <a:spLocks noChangeShapeType="1"/>
              </p:cNvSpPr>
              <p:nvPr/>
            </p:nvSpPr>
            <p:spPr bwMode="auto">
              <a:xfrm flipV="1">
                <a:off x="3898"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0" name="Line 174"/>
              <p:cNvSpPr>
                <a:spLocks noChangeShapeType="1"/>
              </p:cNvSpPr>
              <p:nvPr/>
            </p:nvSpPr>
            <p:spPr bwMode="auto">
              <a:xfrm flipV="1">
                <a:off x="3898"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1" name="Line 175"/>
              <p:cNvSpPr>
                <a:spLocks noChangeShapeType="1"/>
              </p:cNvSpPr>
              <p:nvPr/>
            </p:nvSpPr>
            <p:spPr bwMode="auto">
              <a:xfrm flipV="1">
                <a:off x="4762"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2" name="Line 176"/>
              <p:cNvSpPr>
                <a:spLocks noChangeShapeType="1"/>
              </p:cNvSpPr>
              <p:nvPr/>
            </p:nvSpPr>
            <p:spPr bwMode="auto">
              <a:xfrm>
                <a:off x="3898" y="193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3" name="Line 177"/>
              <p:cNvSpPr>
                <a:spLocks noChangeShapeType="1"/>
              </p:cNvSpPr>
              <p:nvPr/>
            </p:nvSpPr>
            <p:spPr bwMode="auto">
              <a:xfrm>
                <a:off x="4330" y="2698"/>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4" name="Line 178"/>
              <p:cNvSpPr>
                <a:spLocks noChangeShapeType="1"/>
              </p:cNvSpPr>
              <p:nvPr/>
            </p:nvSpPr>
            <p:spPr bwMode="auto">
              <a:xfrm flipH="1">
                <a:off x="3994" y="361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5" name="Line 179"/>
              <p:cNvSpPr>
                <a:spLocks noChangeShapeType="1"/>
              </p:cNvSpPr>
              <p:nvPr/>
            </p:nvSpPr>
            <p:spPr bwMode="auto">
              <a:xfrm flipH="1">
                <a:off x="3994" y="3034"/>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6" name="Line 180"/>
              <p:cNvSpPr>
                <a:spLocks noChangeShapeType="1"/>
              </p:cNvSpPr>
              <p:nvPr/>
            </p:nvSpPr>
            <p:spPr bwMode="auto">
              <a:xfrm flipH="1">
                <a:off x="3466"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7" name="Line 181"/>
              <p:cNvSpPr>
                <a:spLocks noChangeShapeType="1"/>
              </p:cNvSpPr>
              <p:nvPr/>
            </p:nvSpPr>
            <p:spPr bwMode="auto">
              <a:xfrm flipH="1">
                <a:off x="4330"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8" name="Text Box 183"/>
              <p:cNvSpPr txBox="1">
                <a:spLocks noChangeArrowheads="1"/>
              </p:cNvSpPr>
              <p:nvPr/>
            </p:nvSpPr>
            <p:spPr bwMode="auto">
              <a:xfrm>
                <a:off x="4133" y="196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499" name="Text Box 184"/>
              <p:cNvSpPr txBox="1">
                <a:spLocks noChangeArrowheads="1"/>
              </p:cNvSpPr>
              <p:nvPr/>
            </p:nvSpPr>
            <p:spPr bwMode="auto">
              <a:xfrm>
                <a:off x="3697" y="331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500" name="Text Box 185"/>
              <p:cNvSpPr txBox="1">
                <a:spLocks noChangeArrowheads="1"/>
              </p:cNvSpPr>
              <p:nvPr/>
            </p:nvSpPr>
            <p:spPr bwMode="auto">
              <a:xfrm>
                <a:off x="3697" y="2784"/>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501" name="Text Box 186"/>
              <p:cNvSpPr txBox="1">
                <a:spLocks noChangeArrowheads="1"/>
              </p:cNvSpPr>
              <p:nvPr/>
            </p:nvSpPr>
            <p:spPr bwMode="auto">
              <a:xfrm>
                <a:off x="4945" y="2496"/>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502" name="Text Box 539"/>
              <p:cNvSpPr txBox="1">
                <a:spLocks noChangeArrowheads="1"/>
              </p:cNvSpPr>
              <p:nvPr/>
            </p:nvSpPr>
            <p:spPr bwMode="auto">
              <a:xfrm>
                <a:off x="3216" y="196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grpSp>
            <p:nvGrpSpPr>
              <p:cNvPr id="503" name="Group 540"/>
              <p:cNvGrpSpPr>
                <a:grpSpLocks/>
              </p:cNvGrpSpPr>
              <p:nvPr/>
            </p:nvGrpSpPr>
            <p:grpSpPr bwMode="auto">
              <a:xfrm>
                <a:off x="3600" y="2064"/>
                <a:ext cx="480" cy="384"/>
                <a:chOff x="2160" y="1632"/>
                <a:chExt cx="480" cy="384"/>
              </a:xfrm>
            </p:grpSpPr>
            <p:sp>
              <p:nvSpPr>
                <p:cNvPr id="513" name="AutoShape 541"/>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514" name="Group 542"/>
                <p:cNvGrpSpPr>
                  <a:grpSpLocks/>
                </p:cNvGrpSpPr>
                <p:nvPr/>
              </p:nvGrpSpPr>
              <p:grpSpPr bwMode="auto">
                <a:xfrm>
                  <a:off x="2256" y="1632"/>
                  <a:ext cx="384" cy="384"/>
                  <a:chOff x="2256" y="2256"/>
                  <a:chExt cx="384" cy="384"/>
                </a:xfrm>
              </p:grpSpPr>
              <p:sp>
                <p:nvSpPr>
                  <p:cNvPr id="515" name="AutoShape 543"/>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6" name="Line 544"/>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7" name="Line 545"/>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8" name="Line 546"/>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9" name="Line 547"/>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0" name="Line 548"/>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504" name="Group 549"/>
              <p:cNvGrpSpPr>
                <a:grpSpLocks/>
              </p:cNvGrpSpPr>
              <p:nvPr/>
            </p:nvGrpSpPr>
            <p:grpSpPr bwMode="auto">
              <a:xfrm>
                <a:off x="4464" y="2064"/>
                <a:ext cx="480" cy="384"/>
                <a:chOff x="2160" y="1632"/>
                <a:chExt cx="480" cy="384"/>
              </a:xfrm>
            </p:grpSpPr>
            <p:sp>
              <p:nvSpPr>
                <p:cNvPr id="505" name="AutoShape 550"/>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506" name="Group 551"/>
                <p:cNvGrpSpPr>
                  <a:grpSpLocks/>
                </p:cNvGrpSpPr>
                <p:nvPr/>
              </p:nvGrpSpPr>
              <p:grpSpPr bwMode="auto">
                <a:xfrm>
                  <a:off x="2256" y="1632"/>
                  <a:ext cx="384" cy="384"/>
                  <a:chOff x="2256" y="2256"/>
                  <a:chExt cx="384" cy="384"/>
                </a:xfrm>
              </p:grpSpPr>
              <p:sp>
                <p:nvSpPr>
                  <p:cNvPr id="507" name="AutoShape 552"/>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8" name="Line 553"/>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9" name="Line 554"/>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0" name="Line 555"/>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1" name="Line 556"/>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2" name="Line 557"/>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grpSp>
      <p:grpSp>
        <p:nvGrpSpPr>
          <p:cNvPr id="541" name="Group 577"/>
          <p:cNvGrpSpPr>
            <a:grpSpLocks/>
          </p:cNvGrpSpPr>
          <p:nvPr/>
        </p:nvGrpSpPr>
        <p:grpSpPr bwMode="auto">
          <a:xfrm>
            <a:off x="2299636" y="1479884"/>
            <a:ext cx="6735763" cy="4481513"/>
            <a:chOff x="1201" y="1296"/>
            <a:chExt cx="4243" cy="2823"/>
          </a:xfrm>
        </p:grpSpPr>
        <p:grpSp>
          <p:nvGrpSpPr>
            <p:cNvPr id="542" name="Group 457"/>
            <p:cNvGrpSpPr>
              <a:grpSpLocks/>
            </p:cNvGrpSpPr>
            <p:nvPr/>
          </p:nvGrpSpPr>
          <p:grpSpPr bwMode="auto">
            <a:xfrm>
              <a:off x="1201" y="2688"/>
              <a:ext cx="1353" cy="759"/>
              <a:chOff x="1105" y="2784"/>
              <a:chExt cx="1353" cy="759"/>
            </a:xfrm>
          </p:grpSpPr>
          <p:sp>
            <p:nvSpPr>
              <p:cNvPr id="600" name="Line 458"/>
              <p:cNvSpPr>
                <a:spLocks noChangeShapeType="1"/>
              </p:cNvSpPr>
              <p:nvPr/>
            </p:nvSpPr>
            <p:spPr bwMode="auto">
              <a:xfrm>
                <a:off x="1392"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1" name="Line 459"/>
              <p:cNvSpPr>
                <a:spLocks noChangeShapeType="1"/>
              </p:cNvSpPr>
              <p:nvPr/>
            </p:nvSpPr>
            <p:spPr bwMode="auto">
              <a:xfrm>
                <a:off x="2112" y="3168"/>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2" name="Text Box 460"/>
              <p:cNvSpPr txBox="1">
                <a:spLocks noChangeArrowheads="1"/>
              </p:cNvSpPr>
              <p:nvPr/>
            </p:nvSpPr>
            <p:spPr bwMode="auto">
              <a:xfrm>
                <a:off x="1105" y="278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603" name="Text Box 461"/>
              <p:cNvSpPr txBox="1">
                <a:spLocks noChangeArrowheads="1"/>
              </p:cNvSpPr>
              <p:nvPr/>
            </p:nvSpPr>
            <p:spPr bwMode="auto">
              <a:xfrm>
                <a:off x="2055" y="282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604" name="AutoShape 462"/>
              <p:cNvSpPr>
                <a:spLocks noChangeArrowheads="1"/>
              </p:cNvSpPr>
              <p:nvPr/>
            </p:nvSpPr>
            <p:spPr bwMode="auto">
              <a:xfrm>
                <a:off x="1681" y="2976"/>
                <a:ext cx="336" cy="384"/>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5" name="AutoShape 463"/>
              <p:cNvSpPr>
                <a:spLocks noChangeArrowheads="1"/>
              </p:cNvSpPr>
              <p:nvPr/>
            </p:nvSpPr>
            <p:spPr bwMode="auto">
              <a:xfrm>
                <a:off x="2016" y="3120"/>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6" name="Line 464"/>
              <p:cNvSpPr>
                <a:spLocks noChangeShapeType="1"/>
              </p:cNvSpPr>
              <p:nvPr/>
            </p:nvSpPr>
            <p:spPr bwMode="auto">
              <a:xfrm>
                <a:off x="1392" y="326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7" name="Text Box 465"/>
              <p:cNvSpPr txBox="1">
                <a:spLocks noChangeArrowheads="1"/>
              </p:cNvSpPr>
              <p:nvPr/>
            </p:nvSpPr>
            <p:spPr bwMode="auto">
              <a:xfrm>
                <a:off x="1105" y="331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grpSp>
        <p:grpSp>
          <p:nvGrpSpPr>
            <p:cNvPr id="543" name="Group 576"/>
            <p:cNvGrpSpPr>
              <a:grpSpLocks/>
            </p:cNvGrpSpPr>
            <p:nvPr/>
          </p:nvGrpSpPr>
          <p:grpSpPr bwMode="auto">
            <a:xfrm>
              <a:off x="3313" y="1296"/>
              <a:ext cx="2131" cy="2823"/>
              <a:chOff x="3313" y="1296"/>
              <a:chExt cx="2131" cy="2823"/>
            </a:xfrm>
          </p:grpSpPr>
          <p:grpSp>
            <p:nvGrpSpPr>
              <p:cNvPr id="544" name="Group 467"/>
              <p:cNvGrpSpPr>
                <a:grpSpLocks/>
              </p:cNvGrpSpPr>
              <p:nvPr/>
            </p:nvGrpSpPr>
            <p:grpSpPr bwMode="auto">
              <a:xfrm>
                <a:off x="4570" y="1978"/>
                <a:ext cx="480" cy="384"/>
                <a:chOff x="3648" y="2256"/>
                <a:chExt cx="480" cy="384"/>
              </a:xfrm>
            </p:grpSpPr>
            <p:grpSp>
              <p:nvGrpSpPr>
                <p:cNvPr id="592" name="Group 468"/>
                <p:cNvGrpSpPr>
                  <a:grpSpLocks/>
                </p:cNvGrpSpPr>
                <p:nvPr/>
              </p:nvGrpSpPr>
              <p:grpSpPr bwMode="auto">
                <a:xfrm>
                  <a:off x="3744" y="2256"/>
                  <a:ext cx="384" cy="384"/>
                  <a:chOff x="3744" y="2256"/>
                  <a:chExt cx="336" cy="336"/>
                </a:xfrm>
              </p:grpSpPr>
              <p:sp>
                <p:nvSpPr>
                  <p:cNvPr id="594" name="AutoShape 46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5" name="Line 47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6" name="Line 47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7" name="Line 47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8" name="Line 47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9" name="Line 47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93" name="AutoShape 475"/>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545" name="Group 476"/>
              <p:cNvGrpSpPr>
                <a:grpSpLocks/>
              </p:cNvGrpSpPr>
              <p:nvPr/>
            </p:nvGrpSpPr>
            <p:grpSpPr bwMode="auto">
              <a:xfrm>
                <a:off x="4234" y="3322"/>
                <a:ext cx="384" cy="384"/>
                <a:chOff x="3744" y="2256"/>
                <a:chExt cx="336" cy="336"/>
              </a:xfrm>
            </p:grpSpPr>
            <p:sp>
              <p:nvSpPr>
                <p:cNvPr id="586" name="AutoShape 47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7" name="Line 47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8" name="Line 47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9" name="Line 48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0" name="Line 48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1" name="Line 48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46" name="Line 483"/>
              <p:cNvSpPr>
                <a:spLocks noChangeShapeType="1"/>
              </p:cNvSpPr>
              <p:nvPr/>
            </p:nvSpPr>
            <p:spPr bwMode="auto">
              <a:xfrm>
                <a:off x="4426" y="3706"/>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7" name="Line 484"/>
              <p:cNvSpPr>
                <a:spLocks noChangeShapeType="1"/>
              </p:cNvSpPr>
              <p:nvPr/>
            </p:nvSpPr>
            <p:spPr bwMode="auto">
              <a:xfrm>
                <a:off x="4282" y="389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8" name="Line 485"/>
              <p:cNvSpPr>
                <a:spLocks noChangeShapeType="1"/>
              </p:cNvSpPr>
              <p:nvPr/>
            </p:nvSpPr>
            <p:spPr bwMode="auto">
              <a:xfrm>
                <a:off x="4426" y="164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9" name="Line 486"/>
              <p:cNvSpPr>
                <a:spLocks noChangeShapeType="1"/>
              </p:cNvSpPr>
              <p:nvPr/>
            </p:nvSpPr>
            <p:spPr bwMode="auto">
              <a:xfrm>
                <a:off x="4282" y="164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0" name="Text Box 487"/>
              <p:cNvSpPr txBox="1">
                <a:spLocks noChangeArrowheads="1"/>
              </p:cNvSpPr>
              <p:nvPr/>
            </p:nvSpPr>
            <p:spPr bwMode="auto">
              <a:xfrm>
                <a:off x="4248" y="129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1" name="Text Box 488"/>
              <p:cNvSpPr txBox="1">
                <a:spLocks noChangeArrowheads="1"/>
              </p:cNvSpPr>
              <p:nvPr/>
            </p:nvSpPr>
            <p:spPr bwMode="auto">
              <a:xfrm>
                <a:off x="4253" y="3888"/>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2" name="Line 496"/>
              <p:cNvSpPr>
                <a:spLocks noChangeShapeType="1"/>
              </p:cNvSpPr>
              <p:nvPr/>
            </p:nvSpPr>
            <p:spPr bwMode="auto">
              <a:xfrm flipV="1">
                <a:off x="4426" y="3130"/>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3" name="Line 506"/>
              <p:cNvSpPr>
                <a:spLocks noChangeShapeType="1"/>
              </p:cNvSpPr>
              <p:nvPr/>
            </p:nvSpPr>
            <p:spPr bwMode="auto">
              <a:xfrm>
                <a:off x="4426" y="2506"/>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4" name="Line 507"/>
              <p:cNvSpPr>
                <a:spLocks noChangeShapeType="1"/>
              </p:cNvSpPr>
              <p:nvPr/>
            </p:nvSpPr>
            <p:spPr bwMode="auto">
              <a:xfrm>
                <a:off x="3994" y="2506"/>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5" name="Line 508"/>
              <p:cNvSpPr>
                <a:spLocks noChangeShapeType="1"/>
              </p:cNvSpPr>
              <p:nvPr/>
            </p:nvSpPr>
            <p:spPr bwMode="auto">
              <a:xfrm flipV="1">
                <a:off x="4858" y="2362"/>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6" name="Line 509"/>
              <p:cNvSpPr>
                <a:spLocks noChangeShapeType="1"/>
              </p:cNvSpPr>
              <p:nvPr/>
            </p:nvSpPr>
            <p:spPr bwMode="auto">
              <a:xfrm flipV="1">
                <a:off x="3994" y="2362"/>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7" name="Line 510"/>
              <p:cNvSpPr>
                <a:spLocks noChangeShapeType="1"/>
              </p:cNvSpPr>
              <p:nvPr/>
            </p:nvSpPr>
            <p:spPr bwMode="auto">
              <a:xfrm flipV="1">
                <a:off x="3994" y="1834"/>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8" name="Line 511"/>
              <p:cNvSpPr>
                <a:spLocks noChangeShapeType="1"/>
              </p:cNvSpPr>
              <p:nvPr/>
            </p:nvSpPr>
            <p:spPr bwMode="auto">
              <a:xfrm flipV="1">
                <a:off x="4858" y="1834"/>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9" name="Line 512"/>
              <p:cNvSpPr>
                <a:spLocks noChangeShapeType="1"/>
              </p:cNvSpPr>
              <p:nvPr/>
            </p:nvSpPr>
            <p:spPr bwMode="auto">
              <a:xfrm>
                <a:off x="3994" y="1834"/>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0" name="Line 513"/>
              <p:cNvSpPr>
                <a:spLocks noChangeShapeType="1"/>
              </p:cNvSpPr>
              <p:nvPr/>
            </p:nvSpPr>
            <p:spPr bwMode="auto">
              <a:xfrm>
                <a:off x="4426" y="2602"/>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1" name="Line 514"/>
              <p:cNvSpPr>
                <a:spLocks noChangeShapeType="1"/>
              </p:cNvSpPr>
              <p:nvPr/>
            </p:nvSpPr>
            <p:spPr bwMode="auto">
              <a:xfrm flipH="1">
                <a:off x="4090" y="3514"/>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2" name="Line 515"/>
              <p:cNvSpPr>
                <a:spLocks noChangeShapeType="1"/>
              </p:cNvSpPr>
              <p:nvPr/>
            </p:nvSpPr>
            <p:spPr bwMode="auto">
              <a:xfrm flipH="1">
                <a:off x="4090" y="2938"/>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3" name="Line 516"/>
              <p:cNvSpPr>
                <a:spLocks noChangeShapeType="1"/>
              </p:cNvSpPr>
              <p:nvPr/>
            </p:nvSpPr>
            <p:spPr bwMode="auto">
              <a:xfrm flipH="1">
                <a:off x="3562" y="217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4" name="Line 517"/>
              <p:cNvSpPr>
                <a:spLocks noChangeShapeType="1"/>
              </p:cNvSpPr>
              <p:nvPr/>
            </p:nvSpPr>
            <p:spPr bwMode="auto">
              <a:xfrm flipH="1">
                <a:off x="4426" y="217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5" name="Text Box 518"/>
              <p:cNvSpPr txBox="1">
                <a:spLocks noChangeArrowheads="1"/>
              </p:cNvSpPr>
              <p:nvPr/>
            </p:nvSpPr>
            <p:spPr bwMode="auto">
              <a:xfrm>
                <a:off x="3313" y="187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566" name="Text Box 519"/>
              <p:cNvSpPr txBox="1">
                <a:spLocks noChangeArrowheads="1"/>
              </p:cNvSpPr>
              <p:nvPr/>
            </p:nvSpPr>
            <p:spPr bwMode="auto">
              <a:xfrm>
                <a:off x="4229" y="187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567" name="Text Box 520"/>
              <p:cNvSpPr txBox="1">
                <a:spLocks noChangeArrowheads="1"/>
              </p:cNvSpPr>
              <p:nvPr/>
            </p:nvSpPr>
            <p:spPr bwMode="auto">
              <a:xfrm>
                <a:off x="3793" y="3216"/>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568" name="Text Box 521"/>
              <p:cNvSpPr txBox="1">
                <a:spLocks noChangeArrowheads="1"/>
              </p:cNvSpPr>
              <p:nvPr/>
            </p:nvSpPr>
            <p:spPr bwMode="auto">
              <a:xfrm>
                <a:off x="3793" y="268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569" name="Text Box 522"/>
              <p:cNvSpPr txBox="1">
                <a:spLocks noChangeArrowheads="1"/>
              </p:cNvSpPr>
              <p:nvPr/>
            </p:nvSpPr>
            <p:spPr bwMode="auto">
              <a:xfrm>
                <a:off x="5041" y="2400"/>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grpSp>
            <p:nvGrpSpPr>
              <p:cNvPr id="570" name="Group 560"/>
              <p:cNvGrpSpPr>
                <a:grpSpLocks/>
              </p:cNvGrpSpPr>
              <p:nvPr/>
            </p:nvGrpSpPr>
            <p:grpSpPr bwMode="auto">
              <a:xfrm>
                <a:off x="3696" y="1968"/>
                <a:ext cx="480" cy="384"/>
                <a:chOff x="2160" y="1632"/>
                <a:chExt cx="480" cy="384"/>
              </a:xfrm>
            </p:grpSpPr>
            <p:sp>
              <p:nvSpPr>
                <p:cNvPr id="578" name="AutoShape 561"/>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579" name="Group 562"/>
                <p:cNvGrpSpPr>
                  <a:grpSpLocks/>
                </p:cNvGrpSpPr>
                <p:nvPr/>
              </p:nvGrpSpPr>
              <p:grpSpPr bwMode="auto">
                <a:xfrm>
                  <a:off x="2256" y="1632"/>
                  <a:ext cx="384" cy="384"/>
                  <a:chOff x="2256" y="2256"/>
                  <a:chExt cx="384" cy="384"/>
                </a:xfrm>
              </p:grpSpPr>
              <p:sp>
                <p:nvSpPr>
                  <p:cNvPr id="580" name="AutoShape 563"/>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1" name="Line 564"/>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2" name="Line 565"/>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3" name="Line 566"/>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4" name="Line 567"/>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5" name="Line 568"/>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571" name="Group 569"/>
              <p:cNvGrpSpPr>
                <a:grpSpLocks/>
              </p:cNvGrpSpPr>
              <p:nvPr/>
            </p:nvGrpSpPr>
            <p:grpSpPr bwMode="auto">
              <a:xfrm>
                <a:off x="4224" y="2736"/>
                <a:ext cx="384" cy="384"/>
                <a:chOff x="2256" y="2256"/>
                <a:chExt cx="384" cy="384"/>
              </a:xfrm>
            </p:grpSpPr>
            <p:sp>
              <p:nvSpPr>
                <p:cNvPr id="572" name="AutoShape 570"/>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3" name="Line 571"/>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4" name="Line 572"/>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5" name="Line 573"/>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6" name="Line 574"/>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7" name="Line 575"/>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grpSp>
        <p:nvGrpSpPr>
          <p:cNvPr id="608" name="Group 595"/>
          <p:cNvGrpSpPr>
            <a:grpSpLocks/>
          </p:cNvGrpSpPr>
          <p:nvPr/>
        </p:nvGrpSpPr>
        <p:grpSpPr bwMode="auto">
          <a:xfrm>
            <a:off x="2299636" y="1479884"/>
            <a:ext cx="6735763" cy="4481513"/>
            <a:chOff x="1249" y="1248"/>
            <a:chExt cx="4243" cy="2823"/>
          </a:xfrm>
        </p:grpSpPr>
        <p:grpSp>
          <p:nvGrpSpPr>
            <p:cNvPr id="609" name="Group 390"/>
            <p:cNvGrpSpPr>
              <a:grpSpLocks/>
            </p:cNvGrpSpPr>
            <p:nvPr/>
          </p:nvGrpSpPr>
          <p:grpSpPr bwMode="auto">
            <a:xfrm>
              <a:off x="1249" y="2640"/>
              <a:ext cx="1353" cy="759"/>
              <a:chOff x="1105" y="2784"/>
              <a:chExt cx="1353" cy="759"/>
            </a:xfrm>
          </p:grpSpPr>
          <p:sp>
            <p:nvSpPr>
              <p:cNvPr id="667" name="Line 391"/>
              <p:cNvSpPr>
                <a:spLocks noChangeShapeType="1"/>
              </p:cNvSpPr>
              <p:nvPr/>
            </p:nvSpPr>
            <p:spPr bwMode="auto">
              <a:xfrm>
                <a:off x="1392"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8" name="Line 392"/>
              <p:cNvSpPr>
                <a:spLocks noChangeShapeType="1"/>
              </p:cNvSpPr>
              <p:nvPr/>
            </p:nvSpPr>
            <p:spPr bwMode="auto">
              <a:xfrm>
                <a:off x="2112" y="3168"/>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9" name="Text Box 393"/>
              <p:cNvSpPr txBox="1">
                <a:spLocks noChangeArrowheads="1"/>
              </p:cNvSpPr>
              <p:nvPr/>
            </p:nvSpPr>
            <p:spPr bwMode="auto">
              <a:xfrm>
                <a:off x="1105" y="278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670" name="Text Box 394"/>
              <p:cNvSpPr txBox="1">
                <a:spLocks noChangeArrowheads="1"/>
              </p:cNvSpPr>
              <p:nvPr/>
            </p:nvSpPr>
            <p:spPr bwMode="auto">
              <a:xfrm>
                <a:off x="2055" y="282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671" name="AutoShape 395"/>
              <p:cNvSpPr>
                <a:spLocks noChangeArrowheads="1"/>
              </p:cNvSpPr>
              <p:nvPr/>
            </p:nvSpPr>
            <p:spPr bwMode="auto">
              <a:xfrm>
                <a:off x="1681" y="2976"/>
                <a:ext cx="336" cy="384"/>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2" name="AutoShape 396"/>
              <p:cNvSpPr>
                <a:spLocks noChangeArrowheads="1"/>
              </p:cNvSpPr>
              <p:nvPr/>
            </p:nvSpPr>
            <p:spPr bwMode="auto">
              <a:xfrm>
                <a:off x="2016" y="3120"/>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3" name="Line 397"/>
              <p:cNvSpPr>
                <a:spLocks noChangeShapeType="1"/>
              </p:cNvSpPr>
              <p:nvPr/>
            </p:nvSpPr>
            <p:spPr bwMode="auto">
              <a:xfrm>
                <a:off x="1392" y="326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4" name="Text Box 398"/>
              <p:cNvSpPr txBox="1">
                <a:spLocks noChangeArrowheads="1"/>
              </p:cNvSpPr>
              <p:nvPr/>
            </p:nvSpPr>
            <p:spPr bwMode="auto">
              <a:xfrm>
                <a:off x="1105" y="331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grpSp>
        <p:grpSp>
          <p:nvGrpSpPr>
            <p:cNvPr id="610" name="Group 594"/>
            <p:cNvGrpSpPr>
              <a:grpSpLocks/>
            </p:cNvGrpSpPr>
            <p:nvPr/>
          </p:nvGrpSpPr>
          <p:grpSpPr bwMode="auto">
            <a:xfrm>
              <a:off x="3361" y="1248"/>
              <a:ext cx="2131" cy="2823"/>
              <a:chOff x="3361" y="1248"/>
              <a:chExt cx="2131" cy="2823"/>
            </a:xfrm>
          </p:grpSpPr>
          <p:sp>
            <p:nvSpPr>
              <p:cNvPr id="611" name="Line 416"/>
              <p:cNvSpPr>
                <a:spLocks noChangeShapeType="1"/>
              </p:cNvSpPr>
              <p:nvPr/>
            </p:nvSpPr>
            <p:spPr bwMode="auto">
              <a:xfrm>
                <a:off x="4474" y="365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2" name="Line 417"/>
              <p:cNvSpPr>
                <a:spLocks noChangeShapeType="1"/>
              </p:cNvSpPr>
              <p:nvPr/>
            </p:nvSpPr>
            <p:spPr bwMode="auto">
              <a:xfrm>
                <a:off x="4330" y="3850"/>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3" name="Line 418"/>
              <p:cNvSpPr>
                <a:spLocks noChangeShapeType="1"/>
              </p:cNvSpPr>
              <p:nvPr/>
            </p:nvSpPr>
            <p:spPr bwMode="auto">
              <a:xfrm>
                <a:off x="4474" y="1594"/>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4" name="Line 419"/>
              <p:cNvSpPr>
                <a:spLocks noChangeShapeType="1"/>
              </p:cNvSpPr>
              <p:nvPr/>
            </p:nvSpPr>
            <p:spPr bwMode="auto">
              <a:xfrm>
                <a:off x="4330" y="159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5" name="Text Box 420"/>
              <p:cNvSpPr txBox="1">
                <a:spLocks noChangeArrowheads="1"/>
              </p:cNvSpPr>
              <p:nvPr/>
            </p:nvSpPr>
            <p:spPr bwMode="auto">
              <a:xfrm>
                <a:off x="4296" y="1248"/>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6" name="Text Box 421"/>
              <p:cNvSpPr txBox="1">
                <a:spLocks noChangeArrowheads="1"/>
              </p:cNvSpPr>
              <p:nvPr/>
            </p:nvSpPr>
            <p:spPr bwMode="auto">
              <a:xfrm>
                <a:off x="4301" y="3840"/>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617" name="Group 422"/>
              <p:cNvGrpSpPr>
                <a:grpSpLocks/>
              </p:cNvGrpSpPr>
              <p:nvPr/>
            </p:nvGrpSpPr>
            <p:grpSpPr bwMode="auto">
              <a:xfrm>
                <a:off x="4282" y="2698"/>
                <a:ext cx="384" cy="384"/>
                <a:chOff x="3744" y="2256"/>
                <a:chExt cx="336" cy="336"/>
              </a:xfrm>
            </p:grpSpPr>
            <p:sp>
              <p:nvSpPr>
                <p:cNvPr id="661" name="AutoShape 42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2" name="Line 42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3" name="Line 42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4" name="Line 42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5" name="Line 42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6" name="Line 42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18" name="Line 429"/>
              <p:cNvSpPr>
                <a:spLocks noChangeShapeType="1"/>
              </p:cNvSpPr>
              <p:nvPr/>
            </p:nvSpPr>
            <p:spPr bwMode="auto">
              <a:xfrm flipV="1">
                <a:off x="4474" y="308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619" name="Group 430"/>
              <p:cNvGrpSpPr>
                <a:grpSpLocks/>
              </p:cNvGrpSpPr>
              <p:nvPr/>
            </p:nvGrpSpPr>
            <p:grpSpPr bwMode="auto">
              <a:xfrm>
                <a:off x="3754" y="1930"/>
                <a:ext cx="480" cy="384"/>
                <a:chOff x="3648" y="2256"/>
                <a:chExt cx="480" cy="384"/>
              </a:xfrm>
            </p:grpSpPr>
            <p:grpSp>
              <p:nvGrpSpPr>
                <p:cNvPr id="653" name="Group 431"/>
                <p:cNvGrpSpPr>
                  <a:grpSpLocks/>
                </p:cNvGrpSpPr>
                <p:nvPr/>
              </p:nvGrpSpPr>
              <p:grpSpPr bwMode="auto">
                <a:xfrm>
                  <a:off x="3744" y="2256"/>
                  <a:ext cx="384" cy="384"/>
                  <a:chOff x="3744" y="2256"/>
                  <a:chExt cx="336" cy="336"/>
                </a:xfrm>
              </p:grpSpPr>
              <p:sp>
                <p:nvSpPr>
                  <p:cNvPr id="655" name="AutoShape 43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6" name="Line 43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7" name="Line 43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8" name="Line 43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9" name="Line 43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0" name="Line 43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54" name="AutoShape 438"/>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20" name="Line 439"/>
              <p:cNvSpPr>
                <a:spLocks noChangeShapeType="1"/>
              </p:cNvSpPr>
              <p:nvPr/>
            </p:nvSpPr>
            <p:spPr bwMode="auto">
              <a:xfrm>
                <a:off x="4474" y="2458"/>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1" name="Line 440"/>
              <p:cNvSpPr>
                <a:spLocks noChangeShapeType="1"/>
              </p:cNvSpPr>
              <p:nvPr/>
            </p:nvSpPr>
            <p:spPr bwMode="auto">
              <a:xfrm>
                <a:off x="4042" y="2458"/>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2" name="Line 441"/>
              <p:cNvSpPr>
                <a:spLocks noChangeShapeType="1"/>
              </p:cNvSpPr>
              <p:nvPr/>
            </p:nvSpPr>
            <p:spPr bwMode="auto">
              <a:xfrm flipV="1">
                <a:off x="4906" y="2314"/>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3" name="Line 442"/>
              <p:cNvSpPr>
                <a:spLocks noChangeShapeType="1"/>
              </p:cNvSpPr>
              <p:nvPr/>
            </p:nvSpPr>
            <p:spPr bwMode="auto">
              <a:xfrm flipV="1">
                <a:off x="4042" y="2314"/>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4" name="Line 443"/>
              <p:cNvSpPr>
                <a:spLocks noChangeShapeType="1"/>
              </p:cNvSpPr>
              <p:nvPr/>
            </p:nvSpPr>
            <p:spPr bwMode="auto">
              <a:xfrm flipV="1">
                <a:off x="4042" y="1786"/>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5" name="Line 444"/>
              <p:cNvSpPr>
                <a:spLocks noChangeShapeType="1"/>
              </p:cNvSpPr>
              <p:nvPr/>
            </p:nvSpPr>
            <p:spPr bwMode="auto">
              <a:xfrm flipV="1">
                <a:off x="4906" y="1786"/>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6" name="Line 445"/>
              <p:cNvSpPr>
                <a:spLocks noChangeShapeType="1"/>
              </p:cNvSpPr>
              <p:nvPr/>
            </p:nvSpPr>
            <p:spPr bwMode="auto">
              <a:xfrm>
                <a:off x="4042" y="1786"/>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7" name="Line 446"/>
              <p:cNvSpPr>
                <a:spLocks noChangeShapeType="1"/>
              </p:cNvSpPr>
              <p:nvPr/>
            </p:nvSpPr>
            <p:spPr bwMode="auto">
              <a:xfrm>
                <a:off x="4474" y="2554"/>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8" name="Line 447"/>
              <p:cNvSpPr>
                <a:spLocks noChangeShapeType="1"/>
              </p:cNvSpPr>
              <p:nvPr/>
            </p:nvSpPr>
            <p:spPr bwMode="auto">
              <a:xfrm flipH="1">
                <a:off x="4138" y="34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9" name="Line 448"/>
              <p:cNvSpPr>
                <a:spLocks noChangeShapeType="1"/>
              </p:cNvSpPr>
              <p:nvPr/>
            </p:nvSpPr>
            <p:spPr bwMode="auto">
              <a:xfrm flipH="1">
                <a:off x="4138" y="289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0" name="Line 449"/>
              <p:cNvSpPr>
                <a:spLocks noChangeShapeType="1"/>
              </p:cNvSpPr>
              <p:nvPr/>
            </p:nvSpPr>
            <p:spPr bwMode="auto">
              <a:xfrm flipH="1">
                <a:off x="3610" y="2122"/>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1" name="Line 450"/>
              <p:cNvSpPr>
                <a:spLocks noChangeShapeType="1"/>
              </p:cNvSpPr>
              <p:nvPr/>
            </p:nvSpPr>
            <p:spPr bwMode="auto">
              <a:xfrm flipH="1">
                <a:off x="4474" y="2122"/>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2" name="Text Box 451"/>
              <p:cNvSpPr txBox="1">
                <a:spLocks noChangeArrowheads="1"/>
              </p:cNvSpPr>
              <p:nvPr/>
            </p:nvSpPr>
            <p:spPr bwMode="auto">
              <a:xfrm>
                <a:off x="3361" y="182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633" name="Text Box 452"/>
              <p:cNvSpPr txBox="1">
                <a:spLocks noChangeArrowheads="1"/>
              </p:cNvSpPr>
              <p:nvPr/>
            </p:nvSpPr>
            <p:spPr bwMode="auto">
              <a:xfrm>
                <a:off x="4277" y="1824"/>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634" name="Text Box 453"/>
              <p:cNvSpPr txBox="1">
                <a:spLocks noChangeArrowheads="1"/>
              </p:cNvSpPr>
              <p:nvPr/>
            </p:nvSpPr>
            <p:spPr bwMode="auto">
              <a:xfrm>
                <a:off x="3841" y="316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635" name="Text Box 454"/>
              <p:cNvSpPr txBox="1">
                <a:spLocks noChangeArrowheads="1"/>
              </p:cNvSpPr>
              <p:nvPr/>
            </p:nvSpPr>
            <p:spPr bwMode="auto">
              <a:xfrm>
                <a:off x="3841" y="2640"/>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636" name="Text Box 455"/>
              <p:cNvSpPr txBox="1">
                <a:spLocks noChangeArrowheads="1"/>
              </p:cNvSpPr>
              <p:nvPr/>
            </p:nvSpPr>
            <p:spPr bwMode="auto">
              <a:xfrm>
                <a:off x="5089" y="235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grpSp>
            <p:nvGrpSpPr>
              <p:cNvPr id="637" name="Group 578"/>
              <p:cNvGrpSpPr>
                <a:grpSpLocks/>
              </p:cNvGrpSpPr>
              <p:nvPr/>
            </p:nvGrpSpPr>
            <p:grpSpPr bwMode="auto">
              <a:xfrm>
                <a:off x="4608" y="1920"/>
                <a:ext cx="480" cy="384"/>
                <a:chOff x="2160" y="1632"/>
                <a:chExt cx="480" cy="384"/>
              </a:xfrm>
            </p:grpSpPr>
            <p:sp>
              <p:nvSpPr>
                <p:cNvPr id="645" name="AutoShape 579"/>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646" name="Group 580"/>
                <p:cNvGrpSpPr>
                  <a:grpSpLocks/>
                </p:cNvGrpSpPr>
                <p:nvPr/>
              </p:nvGrpSpPr>
              <p:grpSpPr bwMode="auto">
                <a:xfrm>
                  <a:off x="2256" y="1632"/>
                  <a:ext cx="384" cy="384"/>
                  <a:chOff x="2256" y="2256"/>
                  <a:chExt cx="384" cy="384"/>
                </a:xfrm>
              </p:grpSpPr>
              <p:sp>
                <p:nvSpPr>
                  <p:cNvPr id="647" name="AutoShape 581"/>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8" name="Line 582"/>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9" name="Line 583"/>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0" name="Line 584"/>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1" name="Line 585"/>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2" name="Line 586"/>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638" name="Group 587"/>
              <p:cNvGrpSpPr>
                <a:grpSpLocks/>
              </p:cNvGrpSpPr>
              <p:nvPr/>
            </p:nvGrpSpPr>
            <p:grpSpPr bwMode="auto">
              <a:xfrm>
                <a:off x="4272" y="3264"/>
                <a:ext cx="384" cy="384"/>
                <a:chOff x="2256" y="2256"/>
                <a:chExt cx="384" cy="384"/>
              </a:xfrm>
            </p:grpSpPr>
            <p:sp>
              <p:nvSpPr>
                <p:cNvPr id="639" name="AutoShape 588"/>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0" name="Line 589"/>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1" name="Line 590"/>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2" name="Line 591"/>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3" name="Line 592"/>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4" name="Line 593"/>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grpSp>
        <p:nvGrpSpPr>
          <p:cNvPr id="675" name="Group 611"/>
          <p:cNvGrpSpPr>
            <a:grpSpLocks/>
          </p:cNvGrpSpPr>
          <p:nvPr/>
        </p:nvGrpSpPr>
        <p:grpSpPr bwMode="auto">
          <a:xfrm>
            <a:off x="2299636" y="1479884"/>
            <a:ext cx="6735763" cy="4481513"/>
            <a:chOff x="1249" y="1392"/>
            <a:chExt cx="4243" cy="2823"/>
          </a:xfrm>
        </p:grpSpPr>
        <p:grpSp>
          <p:nvGrpSpPr>
            <p:cNvPr id="676" name="Group 323"/>
            <p:cNvGrpSpPr>
              <a:grpSpLocks/>
            </p:cNvGrpSpPr>
            <p:nvPr/>
          </p:nvGrpSpPr>
          <p:grpSpPr bwMode="auto">
            <a:xfrm>
              <a:off x="1249" y="2784"/>
              <a:ext cx="1353" cy="759"/>
              <a:chOff x="1105" y="2784"/>
              <a:chExt cx="1353" cy="759"/>
            </a:xfrm>
          </p:grpSpPr>
          <p:sp>
            <p:nvSpPr>
              <p:cNvPr id="734" name="Line 324"/>
              <p:cNvSpPr>
                <a:spLocks noChangeShapeType="1"/>
              </p:cNvSpPr>
              <p:nvPr/>
            </p:nvSpPr>
            <p:spPr bwMode="auto">
              <a:xfrm>
                <a:off x="1392"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5" name="Line 325"/>
              <p:cNvSpPr>
                <a:spLocks noChangeShapeType="1"/>
              </p:cNvSpPr>
              <p:nvPr/>
            </p:nvSpPr>
            <p:spPr bwMode="auto">
              <a:xfrm>
                <a:off x="2112" y="3168"/>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6" name="Text Box 326"/>
              <p:cNvSpPr txBox="1">
                <a:spLocks noChangeArrowheads="1"/>
              </p:cNvSpPr>
              <p:nvPr/>
            </p:nvSpPr>
            <p:spPr bwMode="auto">
              <a:xfrm>
                <a:off x="1105" y="278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737" name="Text Box 327"/>
              <p:cNvSpPr txBox="1">
                <a:spLocks noChangeArrowheads="1"/>
              </p:cNvSpPr>
              <p:nvPr/>
            </p:nvSpPr>
            <p:spPr bwMode="auto">
              <a:xfrm>
                <a:off x="2055" y="282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738" name="AutoShape 328"/>
              <p:cNvSpPr>
                <a:spLocks noChangeArrowheads="1"/>
              </p:cNvSpPr>
              <p:nvPr/>
            </p:nvSpPr>
            <p:spPr bwMode="auto">
              <a:xfrm>
                <a:off x="1681" y="2976"/>
                <a:ext cx="336" cy="384"/>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9" name="AutoShape 329"/>
              <p:cNvSpPr>
                <a:spLocks noChangeArrowheads="1"/>
              </p:cNvSpPr>
              <p:nvPr/>
            </p:nvSpPr>
            <p:spPr bwMode="auto">
              <a:xfrm>
                <a:off x="2016" y="3120"/>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0" name="Line 330"/>
              <p:cNvSpPr>
                <a:spLocks noChangeShapeType="1"/>
              </p:cNvSpPr>
              <p:nvPr/>
            </p:nvSpPr>
            <p:spPr bwMode="auto">
              <a:xfrm>
                <a:off x="1392" y="326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1" name="Text Box 331"/>
              <p:cNvSpPr txBox="1">
                <a:spLocks noChangeArrowheads="1"/>
              </p:cNvSpPr>
              <p:nvPr/>
            </p:nvSpPr>
            <p:spPr bwMode="auto">
              <a:xfrm>
                <a:off x="1105" y="331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grpSp>
        <p:grpSp>
          <p:nvGrpSpPr>
            <p:cNvPr id="677" name="Group 610"/>
            <p:cNvGrpSpPr>
              <a:grpSpLocks/>
            </p:cNvGrpSpPr>
            <p:nvPr/>
          </p:nvGrpSpPr>
          <p:grpSpPr bwMode="auto">
            <a:xfrm>
              <a:off x="3361" y="1392"/>
              <a:ext cx="2131" cy="2823"/>
              <a:chOff x="3361" y="1392"/>
              <a:chExt cx="2131" cy="2823"/>
            </a:xfrm>
          </p:grpSpPr>
          <p:grpSp>
            <p:nvGrpSpPr>
              <p:cNvPr id="678" name="Group 333"/>
              <p:cNvGrpSpPr>
                <a:grpSpLocks/>
              </p:cNvGrpSpPr>
              <p:nvPr/>
            </p:nvGrpSpPr>
            <p:grpSpPr bwMode="auto">
              <a:xfrm>
                <a:off x="4618" y="2074"/>
                <a:ext cx="480" cy="384"/>
                <a:chOff x="3648" y="2256"/>
                <a:chExt cx="480" cy="384"/>
              </a:xfrm>
            </p:grpSpPr>
            <p:grpSp>
              <p:nvGrpSpPr>
                <p:cNvPr id="726" name="Group 334"/>
                <p:cNvGrpSpPr>
                  <a:grpSpLocks/>
                </p:cNvGrpSpPr>
                <p:nvPr/>
              </p:nvGrpSpPr>
              <p:grpSpPr bwMode="auto">
                <a:xfrm>
                  <a:off x="3744" y="2256"/>
                  <a:ext cx="384" cy="384"/>
                  <a:chOff x="3744" y="2256"/>
                  <a:chExt cx="336" cy="336"/>
                </a:xfrm>
              </p:grpSpPr>
              <p:sp>
                <p:nvSpPr>
                  <p:cNvPr id="728" name="AutoShape 33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9" name="Line 33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0" name="Line 33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1" name="Line 33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2" name="Line 33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3" name="Line 34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27" name="AutoShape 341"/>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79" name="Line 349"/>
              <p:cNvSpPr>
                <a:spLocks noChangeShapeType="1"/>
              </p:cNvSpPr>
              <p:nvPr/>
            </p:nvSpPr>
            <p:spPr bwMode="auto">
              <a:xfrm>
                <a:off x="4474" y="380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0" name="Line 350"/>
              <p:cNvSpPr>
                <a:spLocks noChangeShapeType="1"/>
              </p:cNvSpPr>
              <p:nvPr/>
            </p:nvSpPr>
            <p:spPr bwMode="auto">
              <a:xfrm>
                <a:off x="4330" y="399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1" name="Line 351"/>
              <p:cNvSpPr>
                <a:spLocks noChangeShapeType="1"/>
              </p:cNvSpPr>
              <p:nvPr/>
            </p:nvSpPr>
            <p:spPr bwMode="auto">
              <a:xfrm>
                <a:off x="4474" y="173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2" name="Line 352"/>
              <p:cNvSpPr>
                <a:spLocks noChangeShapeType="1"/>
              </p:cNvSpPr>
              <p:nvPr/>
            </p:nvSpPr>
            <p:spPr bwMode="auto">
              <a:xfrm>
                <a:off x="4330"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3" name="Text Box 353"/>
              <p:cNvSpPr txBox="1">
                <a:spLocks noChangeArrowheads="1"/>
              </p:cNvSpPr>
              <p:nvPr/>
            </p:nvSpPr>
            <p:spPr bwMode="auto">
              <a:xfrm>
                <a:off x="4296"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4" name="Text Box 354"/>
              <p:cNvSpPr txBox="1">
                <a:spLocks noChangeArrowheads="1"/>
              </p:cNvSpPr>
              <p:nvPr/>
            </p:nvSpPr>
            <p:spPr bwMode="auto">
              <a:xfrm>
                <a:off x="4301" y="398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5" name="Line 362"/>
              <p:cNvSpPr>
                <a:spLocks noChangeShapeType="1"/>
              </p:cNvSpPr>
              <p:nvPr/>
            </p:nvSpPr>
            <p:spPr bwMode="auto">
              <a:xfrm flipV="1">
                <a:off x="4474" y="3226"/>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686" name="Group 363"/>
              <p:cNvGrpSpPr>
                <a:grpSpLocks/>
              </p:cNvGrpSpPr>
              <p:nvPr/>
            </p:nvGrpSpPr>
            <p:grpSpPr bwMode="auto">
              <a:xfrm>
                <a:off x="3754" y="2074"/>
                <a:ext cx="480" cy="384"/>
                <a:chOff x="3648" y="2256"/>
                <a:chExt cx="480" cy="384"/>
              </a:xfrm>
            </p:grpSpPr>
            <p:grpSp>
              <p:nvGrpSpPr>
                <p:cNvPr id="718" name="Group 364"/>
                <p:cNvGrpSpPr>
                  <a:grpSpLocks/>
                </p:cNvGrpSpPr>
                <p:nvPr/>
              </p:nvGrpSpPr>
              <p:grpSpPr bwMode="auto">
                <a:xfrm>
                  <a:off x="3744" y="2256"/>
                  <a:ext cx="384" cy="384"/>
                  <a:chOff x="3744" y="2256"/>
                  <a:chExt cx="336" cy="336"/>
                </a:xfrm>
              </p:grpSpPr>
              <p:sp>
                <p:nvSpPr>
                  <p:cNvPr id="720" name="AutoShape 36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1" name="Line 36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2" name="Line 36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3" name="Line 36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4" name="Line 36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5" name="Line 37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19" name="AutoShape 371"/>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87" name="Line 372"/>
              <p:cNvSpPr>
                <a:spLocks noChangeShapeType="1"/>
              </p:cNvSpPr>
              <p:nvPr/>
            </p:nvSpPr>
            <p:spPr bwMode="auto">
              <a:xfrm>
                <a:off x="4474" y="2602"/>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8" name="Line 373"/>
              <p:cNvSpPr>
                <a:spLocks noChangeShapeType="1"/>
              </p:cNvSpPr>
              <p:nvPr/>
            </p:nvSpPr>
            <p:spPr bwMode="auto">
              <a:xfrm>
                <a:off x="4042" y="2602"/>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9" name="Line 374"/>
              <p:cNvSpPr>
                <a:spLocks noChangeShapeType="1"/>
              </p:cNvSpPr>
              <p:nvPr/>
            </p:nvSpPr>
            <p:spPr bwMode="auto">
              <a:xfrm flipV="1">
                <a:off x="4906"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0" name="Line 375"/>
              <p:cNvSpPr>
                <a:spLocks noChangeShapeType="1"/>
              </p:cNvSpPr>
              <p:nvPr/>
            </p:nvSpPr>
            <p:spPr bwMode="auto">
              <a:xfrm flipV="1">
                <a:off x="4042"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1" name="Line 376"/>
              <p:cNvSpPr>
                <a:spLocks noChangeShapeType="1"/>
              </p:cNvSpPr>
              <p:nvPr/>
            </p:nvSpPr>
            <p:spPr bwMode="auto">
              <a:xfrm flipV="1">
                <a:off x="4042"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2" name="Line 377"/>
              <p:cNvSpPr>
                <a:spLocks noChangeShapeType="1"/>
              </p:cNvSpPr>
              <p:nvPr/>
            </p:nvSpPr>
            <p:spPr bwMode="auto">
              <a:xfrm flipV="1">
                <a:off x="4906"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3" name="Line 378"/>
              <p:cNvSpPr>
                <a:spLocks noChangeShapeType="1"/>
              </p:cNvSpPr>
              <p:nvPr/>
            </p:nvSpPr>
            <p:spPr bwMode="auto">
              <a:xfrm>
                <a:off x="4042" y="193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4" name="Line 379"/>
              <p:cNvSpPr>
                <a:spLocks noChangeShapeType="1"/>
              </p:cNvSpPr>
              <p:nvPr/>
            </p:nvSpPr>
            <p:spPr bwMode="auto">
              <a:xfrm>
                <a:off x="4474" y="2698"/>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5" name="Line 380"/>
              <p:cNvSpPr>
                <a:spLocks noChangeShapeType="1"/>
              </p:cNvSpPr>
              <p:nvPr/>
            </p:nvSpPr>
            <p:spPr bwMode="auto">
              <a:xfrm flipH="1">
                <a:off x="4138" y="361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6" name="Line 381"/>
              <p:cNvSpPr>
                <a:spLocks noChangeShapeType="1"/>
              </p:cNvSpPr>
              <p:nvPr/>
            </p:nvSpPr>
            <p:spPr bwMode="auto">
              <a:xfrm flipH="1">
                <a:off x="4138" y="3034"/>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7" name="Line 382"/>
              <p:cNvSpPr>
                <a:spLocks noChangeShapeType="1"/>
              </p:cNvSpPr>
              <p:nvPr/>
            </p:nvSpPr>
            <p:spPr bwMode="auto">
              <a:xfrm flipH="1">
                <a:off x="3610"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8" name="Line 383"/>
              <p:cNvSpPr>
                <a:spLocks noChangeShapeType="1"/>
              </p:cNvSpPr>
              <p:nvPr/>
            </p:nvSpPr>
            <p:spPr bwMode="auto">
              <a:xfrm flipH="1">
                <a:off x="4474"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9" name="Text Box 384"/>
              <p:cNvSpPr txBox="1">
                <a:spLocks noChangeArrowheads="1"/>
              </p:cNvSpPr>
              <p:nvPr/>
            </p:nvSpPr>
            <p:spPr bwMode="auto">
              <a:xfrm>
                <a:off x="3361" y="196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700" name="Text Box 385"/>
              <p:cNvSpPr txBox="1">
                <a:spLocks noChangeArrowheads="1"/>
              </p:cNvSpPr>
              <p:nvPr/>
            </p:nvSpPr>
            <p:spPr bwMode="auto">
              <a:xfrm>
                <a:off x="4277" y="196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701" name="Text Box 386"/>
              <p:cNvSpPr txBox="1">
                <a:spLocks noChangeArrowheads="1"/>
              </p:cNvSpPr>
              <p:nvPr/>
            </p:nvSpPr>
            <p:spPr bwMode="auto">
              <a:xfrm>
                <a:off x="3841" y="331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702" name="Text Box 387"/>
              <p:cNvSpPr txBox="1">
                <a:spLocks noChangeArrowheads="1"/>
              </p:cNvSpPr>
              <p:nvPr/>
            </p:nvSpPr>
            <p:spPr bwMode="auto">
              <a:xfrm>
                <a:off x="3841" y="2784"/>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703" name="Text Box 388"/>
              <p:cNvSpPr txBox="1">
                <a:spLocks noChangeArrowheads="1"/>
              </p:cNvSpPr>
              <p:nvPr/>
            </p:nvSpPr>
            <p:spPr bwMode="auto">
              <a:xfrm>
                <a:off x="5089" y="2496"/>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grpSp>
            <p:nvGrpSpPr>
              <p:cNvPr id="704" name="Group 596"/>
              <p:cNvGrpSpPr>
                <a:grpSpLocks/>
              </p:cNvGrpSpPr>
              <p:nvPr/>
            </p:nvGrpSpPr>
            <p:grpSpPr bwMode="auto">
              <a:xfrm>
                <a:off x="4272" y="2832"/>
                <a:ext cx="384" cy="384"/>
                <a:chOff x="2256" y="2256"/>
                <a:chExt cx="384" cy="384"/>
              </a:xfrm>
            </p:grpSpPr>
            <p:sp>
              <p:nvSpPr>
                <p:cNvPr id="712" name="AutoShape 597"/>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3" name="Line 598"/>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4" name="Line 599"/>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5" name="Line 600"/>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6" name="Line 601"/>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7" name="Line 602"/>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705" name="Group 603"/>
              <p:cNvGrpSpPr>
                <a:grpSpLocks/>
              </p:cNvGrpSpPr>
              <p:nvPr/>
            </p:nvGrpSpPr>
            <p:grpSpPr bwMode="auto">
              <a:xfrm>
                <a:off x="4272" y="3408"/>
                <a:ext cx="384" cy="384"/>
                <a:chOff x="2256" y="2256"/>
                <a:chExt cx="384" cy="384"/>
              </a:xfrm>
            </p:grpSpPr>
            <p:sp>
              <p:nvSpPr>
                <p:cNvPr id="706" name="AutoShape 604"/>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7" name="Line 605"/>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8" name="Line 606"/>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9" name="Line 607"/>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0" name="Line 608"/>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1" name="Line 609"/>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spTree>
    <p:extLst>
      <p:ext uri="{BB962C8B-B14F-4D97-AF65-F5344CB8AC3E}">
        <p14:creationId xmlns:p14="http://schemas.microsoft.com/office/powerpoint/2010/main" val="260862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0"/>
                                        </p:tgtEl>
                                        <p:attrNameLst>
                                          <p:attrName>style.visibility</p:attrName>
                                        </p:attrNameLst>
                                      </p:cBhvr>
                                      <p:to>
                                        <p:strVal val="visible"/>
                                      </p:to>
                                    </p:set>
                                  </p:childTnLst>
                                  <p:subTnLst>
                                    <p:set>
                                      <p:cBhvr override="childStyle">
                                        <p:cTn dur="1" fill="hold" display="0" masterRel="nextClick" afterEffect="1"/>
                                        <p:tgtEl>
                                          <p:spTgt spid="34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74"/>
                                        </p:tgtEl>
                                        <p:attrNameLst>
                                          <p:attrName>style.visibility</p:attrName>
                                        </p:attrNameLst>
                                      </p:cBhvr>
                                      <p:to>
                                        <p:strVal val="visible"/>
                                      </p:to>
                                    </p:set>
                                  </p:childTnLst>
                                  <p:subTnLst>
                                    <p:set>
                                      <p:cBhvr override="childStyle">
                                        <p:cTn dur="1" fill="hold" display="0" masterRel="nextClick" afterEffect="1"/>
                                        <p:tgtEl>
                                          <p:spTgt spid="47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41"/>
                                        </p:tgtEl>
                                        <p:attrNameLst>
                                          <p:attrName>style.visibility</p:attrName>
                                        </p:attrNameLst>
                                      </p:cBhvr>
                                      <p:to>
                                        <p:strVal val="visible"/>
                                      </p:to>
                                    </p:set>
                                  </p:childTnLst>
                                  <p:subTnLst>
                                    <p:set>
                                      <p:cBhvr override="childStyle">
                                        <p:cTn dur="1" fill="hold" display="0" masterRel="nextClick" afterEffect="1"/>
                                        <p:tgtEl>
                                          <p:spTgt spid="54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608"/>
                                        </p:tgtEl>
                                        <p:attrNameLst>
                                          <p:attrName>style.visibility</p:attrName>
                                        </p:attrNameLst>
                                      </p:cBhvr>
                                      <p:to>
                                        <p:strVal val="visible"/>
                                      </p:to>
                                    </p:set>
                                  </p:childTnLst>
                                  <p:subTnLst>
                                    <p:set>
                                      <p:cBhvr override="childStyle">
                                        <p:cTn dur="1" fill="hold" display="0" masterRel="nextClick" afterEffect="1"/>
                                        <p:tgtEl>
                                          <p:spTgt spid="60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675"/>
                                        </p:tgtEl>
                                        <p:attrNameLst>
                                          <p:attrName>style.visibility</p:attrName>
                                        </p:attrNameLst>
                                      </p:cBhvr>
                                      <p:to>
                                        <p:strVal val="visible"/>
                                      </p:to>
                                    </p:set>
                                  </p:childTnLst>
                                  <p:subTnLst>
                                    <p:set>
                                      <p:cBhvr override="childStyle">
                                        <p:cTn dur="1" fill="hold" display="0" masterRel="nextClick" afterEffect="1"/>
                                        <p:tgtEl>
                                          <p:spTgt spid="67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953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4" name="Text Box 178"/>
          <p:cNvSpPr txBox="1">
            <a:spLocks noChangeArrowheads="1"/>
          </p:cNvSpPr>
          <p:nvPr/>
        </p:nvSpPr>
        <p:spPr bwMode="auto">
          <a:xfrm>
            <a:off x="767029" y="466361"/>
            <a:ext cx="2133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NOR</a:t>
            </a:r>
          </a:p>
        </p:txBody>
      </p:sp>
      <p:sp>
        <p:nvSpPr>
          <p:cNvPr id="2" name="Rectangle 1"/>
          <p:cNvSpPr/>
          <p:nvPr/>
        </p:nvSpPr>
        <p:spPr>
          <a:xfrm>
            <a:off x="3852361" y="497138"/>
            <a:ext cx="3791423"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 = (x + y)’, 4 transistors</a:t>
            </a:r>
            <a:endParaRPr lang="en-US" sz="2800">
              <a:latin typeface="Times New Roman" panose="02020603050405020304" pitchFamily="18" charset="0"/>
              <a:cs typeface="Times New Roman" panose="02020603050405020304" pitchFamily="18" charset="0"/>
            </a:endParaRPr>
          </a:p>
        </p:txBody>
      </p:sp>
      <p:grpSp>
        <p:nvGrpSpPr>
          <p:cNvPr id="5" name="Group 768"/>
          <p:cNvGrpSpPr>
            <a:grpSpLocks/>
          </p:cNvGrpSpPr>
          <p:nvPr/>
        </p:nvGrpSpPr>
        <p:grpSpPr bwMode="auto">
          <a:xfrm>
            <a:off x="2900947" y="1538438"/>
            <a:ext cx="6097588" cy="4481513"/>
            <a:chOff x="1295" y="1296"/>
            <a:chExt cx="3841" cy="2823"/>
          </a:xfrm>
        </p:grpSpPr>
        <p:sp>
          <p:nvSpPr>
            <p:cNvPr id="6" name="Line 769"/>
            <p:cNvSpPr>
              <a:spLocks noChangeShapeType="1"/>
            </p:cNvSpPr>
            <p:nvPr/>
          </p:nvSpPr>
          <p:spPr bwMode="auto">
            <a:xfrm>
              <a:off x="1487"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 name="Line 770"/>
            <p:cNvSpPr>
              <a:spLocks noChangeShapeType="1"/>
            </p:cNvSpPr>
            <p:nvPr/>
          </p:nvSpPr>
          <p:spPr bwMode="auto">
            <a:xfrm>
              <a:off x="2207" y="3072"/>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 name="Text Box 771"/>
            <p:cNvSpPr txBox="1">
              <a:spLocks noChangeArrowheads="1"/>
            </p:cNvSpPr>
            <p:nvPr/>
          </p:nvSpPr>
          <p:spPr bwMode="auto">
            <a:xfrm>
              <a:off x="1295" y="2688"/>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9" name="Text Box 772"/>
            <p:cNvSpPr txBox="1">
              <a:spLocks noChangeArrowheads="1"/>
            </p:cNvSpPr>
            <p:nvPr/>
          </p:nvSpPr>
          <p:spPr bwMode="auto">
            <a:xfrm>
              <a:off x="2245" y="272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0" name="AutoShape 773"/>
            <p:cNvSpPr>
              <a:spLocks noChangeArrowheads="1"/>
            </p:cNvSpPr>
            <p:nvPr/>
          </p:nvSpPr>
          <p:spPr bwMode="auto">
            <a:xfrm>
              <a:off x="2111" y="3024"/>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 name="Line 774"/>
            <p:cNvSpPr>
              <a:spLocks noChangeShapeType="1"/>
            </p:cNvSpPr>
            <p:nvPr/>
          </p:nvSpPr>
          <p:spPr bwMode="auto">
            <a:xfrm>
              <a:off x="1487" y="316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 name="Text Box 775"/>
            <p:cNvSpPr txBox="1">
              <a:spLocks noChangeArrowheads="1"/>
            </p:cNvSpPr>
            <p:nvPr/>
          </p:nvSpPr>
          <p:spPr bwMode="auto">
            <a:xfrm>
              <a:off x="1295" y="321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13" name="Group 776"/>
            <p:cNvGrpSpPr>
              <a:grpSpLocks/>
            </p:cNvGrpSpPr>
            <p:nvPr/>
          </p:nvGrpSpPr>
          <p:grpSpPr bwMode="auto">
            <a:xfrm>
              <a:off x="4128" y="2400"/>
              <a:ext cx="480" cy="384"/>
              <a:chOff x="3648" y="2256"/>
              <a:chExt cx="480" cy="384"/>
            </a:xfrm>
          </p:grpSpPr>
          <p:grpSp>
            <p:nvGrpSpPr>
              <p:cNvPr id="63" name="Group 777"/>
              <p:cNvGrpSpPr>
                <a:grpSpLocks/>
              </p:cNvGrpSpPr>
              <p:nvPr/>
            </p:nvGrpSpPr>
            <p:grpSpPr bwMode="auto">
              <a:xfrm>
                <a:off x="3744" y="2256"/>
                <a:ext cx="384" cy="384"/>
                <a:chOff x="3744" y="2256"/>
                <a:chExt cx="336" cy="336"/>
              </a:xfrm>
            </p:grpSpPr>
            <p:sp>
              <p:nvSpPr>
                <p:cNvPr id="65" name="AutoShape 77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 name="Line 77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 name="Line 78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 name="Line 78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 name="Line 78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 name="Line 78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4" name="AutoShape 78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4" name="Group 785"/>
            <p:cNvGrpSpPr>
              <a:grpSpLocks/>
            </p:cNvGrpSpPr>
            <p:nvPr/>
          </p:nvGrpSpPr>
          <p:grpSpPr bwMode="auto">
            <a:xfrm>
              <a:off x="3792" y="3168"/>
              <a:ext cx="384" cy="384"/>
              <a:chOff x="3744" y="2256"/>
              <a:chExt cx="336" cy="336"/>
            </a:xfrm>
          </p:grpSpPr>
          <p:sp>
            <p:nvSpPr>
              <p:cNvPr id="57" name="AutoShape 78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 name="Line 78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 name="Line 78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 name="Line 78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 name="Line 79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 name="Line 79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5" name="Line 792"/>
            <p:cNvSpPr>
              <a:spLocks noChangeShapeType="1"/>
            </p:cNvSpPr>
            <p:nvPr/>
          </p:nvSpPr>
          <p:spPr bwMode="auto">
            <a:xfrm>
              <a:off x="4425" y="3706"/>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 name="Line 793"/>
            <p:cNvSpPr>
              <a:spLocks noChangeShapeType="1"/>
            </p:cNvSpPr>
            <p:nvPr/>
          </p:nvSpPr>
          <p:spPr bwMode="auto">
            <a:xfrm>
              <a:off x="4281" y="389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 name="Line 794"/>
            <p:cNvSpPr>
              <a:spLocks noChangeShapeType="1"/>
            </p:cNvSpPr>
            <p:nvPr/>
          </p:nvSpPr>
          <p:spPr bwMode="auto">
            <a:xfrm>
              <a:off x="4425" y="164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 name="Line 795"/>
            <p:cNvSpPr>
              <a:spLocks noChangeShapeType="1"/>
            </p:cNvSpPr>
            <p:nvPr/>
          </p:nvSpPr>
          <p:spPr bwMode="auto">
            <a:xfrm>
              <a:off x="4281" y="164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 name="Text Box 796"/>
            <p:cNvSpPr txBox="1">
              <a:spLocks noChangeArrowheads="1"/>
            </p:cNvSpPr>
            <p:nvPr/>
          </p:nvSpPr>
          <p:spPr bwMode="auto">
            <a:xfrm>
              <a:off x="4247" y="129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 name="Text Box 797"/>
            <p:cNvSpPr txBox="1">
              <a:spLocks noChangeArrowheads="1"/>
            </p:cNvSpPr>
            <p:nvPr/>
          </p:nvSpPr>
          <p:spPr bwMode="auto">
            <a:xfrm>
              <a:off x="4252" y="3888"/>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 name="Line 798"/>
            <p:cNvSpPr>
              <a:spLocks noChangeShapeType="1"/>
            </p:cNvSpPr>
            <p:nvPr/>
          </p:nvSpPr>
          <p:spPr bwMode="auto">
            <a:xfrm flipV="1">
              <a:off x="4416" y="220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 name="Line 799"/>
            <p:cNvSpPr>
              <a:spLocks noChangeShapeType="1"/>
            </p:cNvSpPr>
            <p:nvPr/>
          </p:nvSpPr>
          <p:spPr bwMode="auto">
            <a:xfrm>
              <a:off x="3984" y="3696"/>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 name="Line 800"/>
            <p:cNvSpPr>
              <a:spLocks noChangeShapeType="1"/>
            </p:cNvSpPr>
            <p:nvPr/>
          </p:nvSpPr>
          <p:spPr bwMode="auto">
            <a:xfrm flipV="1">
              <a:off x="4848" y="3552"/>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 name="Line 801"/>
            <p:cNvSpPr>
              <a:spLocks noChangeShapeType="1"/>
            </p:cNvSpPr>
            <p:nvPr/>
          </p:nvSpPr>
          <p:spPr bwMode="auto">
            <a:xfrm flipV="1">
              <a:off x="3984" y="3552"/>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 name="Line 802"/>
            <p:cNvSpPr>
              <a:spLocks noChangeShapeType="1"/>
            </p:cNvSpPr>
            <p:nvPr/>
          </p:nvSpPr>
          <p:spPr bwMode="auto">
            <a:xfrm flipV="1">
              <a:off x="3984" y="3024"/>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 name="Line 803"/>
            <p:cNvSpPr>
              <a:spLocks noChangeShapeType="1"/>
            </p:cNvSpPr>
            <p:nvPr/>
          </p:nvSpPr>
          <p:spPr bwMode="auto">
            <a:xfrm flipV="1">
              <a:off x="4848" y="3024"/>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 name="Line 804"/>
            <p:cNvSpPr>
              <a:spLocks noChangeShapeType="1"/>
            </p:cNvSpPr>
            <p:nvPr/>
          </p:nvSpPr>
          <p:spPr bwMode="auto">
            <a:xfrm>
              <a:off x="3984" y="3024"/>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 name="Line 805"/>
            <p:cNvSpPr>
              <a:spLocks noChangeShapeType="1"/>
            </p:cNvSpPr>
            <p:nvPr/>
          </p:nvSpPr>
          <p:spPr bwMode="auto">
            <a:xfrm>
              <a:off x="4416" y="2880"/>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 name="Line 806"/>
            <p:cNvSpPr>
              <a:spLocks noChangeShapeType="1"/>
            </p:cNvSpPr>
            <p:nvPr/>
          </p:nvSpPr>
          <p:spPr bwMode="auto">
            <a:xfrm flipH="1">
              <a:off x="3984" y="2592"/>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 name="Line 807"/>
            <p:cNvSpPr>
              <a:spLocks noChangeShapeType="1"/>
            </p:cNvSpPr>
            <p:nvPr/>
          </p:nvSpPr>
          <p:spPr bwMode="auto">
            <a:xfrm flipH="1">
              <a:off x="3984" y="201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 name="Line 808"/>
            <p:cNvSpPr>
              <a:spLocks noChangeShapeType="1"/>
            </p:cNvSpPr>
            <p:nvPr/>
          </p:nvSpPr>
          <p:spPr bwMode="auto">
            <a:xfrm flipH="1">
              <a:off x="3552" y="3360"/>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 name="Line 809"/>
            <p:cNvSpPr>
              <a:spLocks noChangeShapeType="1"/>
            </p:cNvSpPr>
            <p:nvPr/>
          </p:nvSpPr>
          <p:spPr bwMode="auto">
            <a:xfrm flipH="1">
              <a:off x="4416" y="3360"/>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 name="Text Box 810"/>
            <p:cNvSpPr txBox="1">
              <a:spLocks noChangeArrowheads="1"/>
            </p:cNvSpPr>
            <p:nvPr/>
          </p:nvSpPr>
          <p:spPr bwMode="auto">
            <a:xfrm>
              <a:off x="3398" y="30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5" name="Text Box 811"/>
            <p:cNvSpPr txBox="1">
              <a:spLocks noChangeArrowheads="1"/>
            </p:cNvSpPr>
            <p:nvPr/>
          </p:nvSpPr>
          <p:spPr bwMode="auto">
            <a:xfrm>
              <a:off x="4314" y="3062"/>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6" name="Text Box 812"/>
            <p:cNvSpPr txBox="1">
              <a:spLocks noChangeArrowheads="1"/>
            </p:cNvSpPr>
            <p:nvPr/>
          </p:nvSpPr>
          <p:spPr bwMode="auto">
            <a:xfrm>
              <a:off x="3878" y="229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7" name="Text Box 813"/>
            <p:cNvSpPr txBox="1">
              <a:spLocks noChangeArrowheads="1"/>
            </p:cNvSpPr>
            <p:nvPr/>
          </p:nvSpPr>
          <p:spPr bwMode="auto">
            <a:xfrm>
              <a:off x="3878" y="176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8" name="Text Box 814"/>
            <p:cNvSpPr txBox="1">
              <a:spLocks noChangeArrowheads="1"/>
            </p:cNvSpPr>
            <p:nvPr/>
          </p:nvSpPr>
          <p:spPr bwMode="auto">
            <a:xfrm>
              <a:off x="4752" y="259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39" name="AutoShape 815"/>
            <p:cNvSpPr>
              <a:spLocks noChangeArrowheads="1"/>
            </p:cNvSpPr>
            <p:nvPr/>
          </p:nvSpPr>
          <p:spPr bwMode="auto">
            <a:xfrm rot="10800000">
              <a:off x="1728" y="2928"/>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 name="Line 816"/>
            <p:cNvSpPr>
              <a:spLocks noChangeShapeType="1"/>
            </p:cNvSpPr>
            <p:nvPr/>
          </p:nvSpPr>
          <p:spPr bwMode="auto">
            <a:xfrm>
              <a:off x="4416" y="2784"/>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41" name="Group 817"/>
            <p:cNvGrpSpPr>
              <a:grpSpLocks/>
            </p:cNvGrpSpPr>
            <p:nvPr/>
          </p:nvGrpSpPr>
          <p:grpSpPr bwMode="auto">
            <a:xfrm>
              <a:off x="4656" y="3168"/>
              <a:ext cx="384" cy="384"/>
              <a:chOff x="3744" y="2256"/>
              <a:chExt cx="336" cy="336"/>
            </a:xfrm>
          </p:grpSpPr>
          <p:sp>
            <p:nvSpPr>
              <p:cNvPr id="51" name="AutoShape 81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 name="Line 81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 name="Line 82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 name="Line 82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 name="Line 82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 name="Line 82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42" name="Group 824"/>
            <p:cNvGrpSpPr>
              <a:grpSpLocks/>
            </p:cNvGrpSpPr>
            <p:nvPr/>
          </p:nvGrpSpPr>
          <p:grpSpPr bwMode="auto">
            <a:xfrm>
              <a:off x="4128" y="1824"/>
              <a:ext cx="480" cy="384"/>
              <a:chOff x="3648" y="2256"/>
              <a:chExt cx="480" cy="384"/>
            </a:xfrm>
          </p:grpSpPr>
          <p:grpSp>
            <p:nvGrpSpPr>
              <p:cNvPr id="43" name="Group 825"/>
              <p:cNvGrpSpPr>
                <a:grpSpLocks/>
              </p:cNvGrpSpPr>
              <p:nvPr/>
            </p:nvGrpSpPr>
            <p:grpSpPr bwMode="auto">
              <a:xfrm>
                <a:off x="3744" y="2256"/>
                <a:ext cx="384" cy="384"/>
                <a:chOff x="3744" y="2256"/>
                <a:chExt cx="336" cy="336"/>
              </a:xfrm>
            </p:grpSpPr>
            <p:sp>
              <p:nvSpPr>
                <p:cNvPr id="45" name="AutoShape 82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 name="Line 82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 name="Line 82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 name="Line 82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 name="Line 83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 name="Line 83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4" name="AutoShape 832"/>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71" name="Group 833"/>
          <p:cNvGrpSpPr>
            <a:grpSpLocks/>
          </p:cNvGrpSpPr>
          <p:nvPr/>
        </p:nvGrpSpPr>
        <p:grpSpPr bwMode="auto">
          <a:xfrm>
            <a:off x="2900947" y="1538438"/>
            <a:ext cx="6097588" cy="4481513"/>
            <a:chOff x="1295" y="1296"/>
            <a:chExt cx="3841" cy="2823"/>
          </a:xfrm>
        </p:grpSpPr>
        <p:sp>
          <p:nvSpPr>
            <p:cNvPr id="72" name="Line 834"/>
            <p:cNvSpPr>
              <a:spLocks noChangeShapeType="1"/>
            </p:cNvSpPr>
            <p:nvPr/>
          </p:nvSpPr>
          <p:spPr bwMode="auto">
            <a:xfrm>
              <a:off x="1487" y="297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 name="Line 835"/>
            <p:cNvSpPr>
              <a:spLocks noChangeShapeType="1"/>
            </p:cNvSpPr>
            <p:nvPr/>
          </p:nvSpPr>
          <p:spPr bwMode="auto">
            <a:xfrm>
              <a:off x="2207" y="3072"/>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 name="Text Box 836"/>
            <p:cNvSpPr txBox="1">
              <a:spLocks noChangeArrowheads="1"/>
            </p:cNvSpPr>
            <p:nvPr/>
          </p:nvSpPr>
          <p:spPr bwMode="auto">
            <a:xfrm>
              <a:off x="1295" y="2688"/>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75" name="Text Box 837"/>
            <p:cNvSpPr txBox="1">
              <a:spLocks noChangeArrowheads="1"/>
            </p:cNvSpPr>
            <p:nvPr/>
          </p:nvSpPr>
          <p:spPr bwMode="auto">
            <a:xfrm>
              <a:off x="2245" y="272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76" name="AutoShape 838"/>
            <p:cNvSpPr>
              <a:spLocks noChangeArrowheads="1"/>
            </p:cNvSpPr>
            <p:nvPr/>
          </p:nvSpPr>
          <p:spPr bwMode="auto">
            <a:xfrm>
              <a:off x="2111" y="3024"/>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7" name="Line 839"/>
            <p:cNvSpPr>
              <a:spLocks noChangeShapeType="1"/>
            </p:cNvSpPr>
            <p:nvPr/>
          </p:nvSpPr>
          <p:spPr bwMode="auto">
            <a:xfrm>
              <a:off x="1487" y="316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 name="Text Box 840"/>
            <p:cNvSpPr txBox="1">
              <a:spLocks noChangeArrowheads="1"/>
            </p:cNvSpPr>
            <p:nvPr/>
          </p:nvSpPr>
          <p:spPr bwMode="auto">
            <a:xfrm>
              <a:off x="1295" y="321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79" name="Group 841"/>
            <p:cNvGrpSpPr>
              <a:grpSpLocks/>
            </p:cNvGrpSpPr>
            <p:nvPr/>
          </p:nvGrpSpPr>
          <p:grpSpPr bwMode="auto">
            <a:xfrm>
              <a:off x="4128" y="2400"/>
              <a:ext cx="480" cy="384"/>
              <a:chOff x="3648" y="2256"/>
              <a:chExt cx="480" cy="384"/>
            </a:xfrm>
          </p:grpSpPr>
          <p:grpSp>
            <p:nvGrpSpPr>
              <p:cNvPr id="128" name="Group 842"/>
              <p:cNvGrpSpPr>
                <a:grpSpLocks/>
              </p:cNvGrpSpPr>
              <p:nvPr/>
            </p:nvGrpSpPr>
            <p:grpSpPr bwMode="auto">
              <a:xfrm>
                <a:off x="3744" y="2256"/>
                <a:ext cx="384" cy="384"/>
                <a:chOff x="3744" y="2256"/>
                <a:chExt cx="336" cy="336"/>
              </a:xfrm>
            </p:grpSpPr>
            <p:sp>
              <p:nvSpPr>
                <p:cNvPr id="130" name="AutoShape 84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1" name="Line 84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2" name="Line 84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3" name="Line 84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4" name="Line 84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5" name="Line 84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29" name="AutoShape 849"/>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80" name="Group 850"/>
            <p:cNvGrpSpPr>
              <a:grpSpLocks/>
            </p:cNvGrpSpPr>
            <p:nvPr/>
          </p:nvGrpSpPr>
          <p:grpSpPr bwMode="auto">
            <a:xfrm>
              <a:off x="3792" y="3168"/>
              <a:ext cx="384" cy="384"/>
              <a:chOff x="3744" y="2256"/>
              <a:chExt cx="336" cy="336"/>
            </a:xfrm>
          </p:grpSpPr>
          <p:sp>
            <p:nvSpPr>
              <p:cNvPr id="122" name="AutoShape 85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3" name="Line 85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 name="Line 85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 name="Line 85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 name="Line 85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7" name="Line 85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81" name="Line 857"/>
            <p:cNvSpPr>
              <a:spLocks noChangeShapeType="1"/>
            </p:cNvSpPr>
            <p:nvPr/>
          </p:nvSpPr>
          <p:spPr bwMode="auto">
            <a:xfrm>
              <a:off x="4425" y="3706"/>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2" name="Line 858"/>
            <p:cNvSpPr>
              <a:spLocks noChangeShapeType="1"/>
            </p:cNvSpPr>
            <p:nvPr/>
          </p:nvSpPr>
          <p:spPr bwMode="auto">
            <a:xfrm>
              <a:off x="4281" y="389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3" name="Line 859"/>
            <p:cNvSpPr>
              <a:spLocks noChangeShapeType="1"/>
            </p:cNvSpPr>
            <p:nvPr/>
          </p:nvSpPr>
          <p:spPr bwMode="auto">
            <a:xfrm>
              <a:off x="4425" y="164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 name="Line 860"/>
            <p:cNvSpPr>
              <a:spLocks noChangeShapeType="1"/>
            </p:cNvSpPr>
            <p:nvPr/>
          </p:nvSpPr>
          <p:spPr bwMode="auto">
            <a:xfrm>
              <a:off x="4281" y="164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 name="Text Box 861"/>
            <p:cNvSpPr txBox="1">
              <a:spLocks noChangeArrowheads="1"/>
            </p:cNvSpPr>
            <p:nvPr/>
          </p:nvSpPr>
          <p:spPr bwMode="auto">
            <a:xfrm>
              <a:off x="4247" y="129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 name="Text Box 862"/>
            <p:cNvSpPr txBox="1">
              <a:spLocks noChangeArrowheads="1"/>
            </p:cNvSpPr>
            <p:nvPr/>
          </p:nvSpPr>
          <p:spPr bwMode="auto">
            <a:xfrm>
              <a:off x="4252" y="3888"/>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 name="Line 863"/>
            <p:cNvSpPr>
              <a:spLocks noChangeShapeType="1"/>
            </p:cNvSpPr>
            <p:nvPr/>
          </p:nvSpPr>
          <p:spPr bwMode="auto">
            <a:xfrm flipV="1">
              <a:off x="4416" y="220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 name="Line 864"/>
            <p:cNvSpPr>
              <a:spLocks noChangeShapeType="1"/>
            </p:cNvSpPr>
            <p:nvPr/>
          </p:nvSpPr>
          <p:spPr bwMode="auto">
            <a:xfrm>
              <a:off x="3984" y="3696"/>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9" name="Line 865"/>
            <p:cNvSpPr>
              <a:spLocks noChangeShapeType="1"/>
            </p:cNvSpPr>
            <p:nvPr/>
          </p:nvSpPr>
          <p:spPr bwMode="auto">
            <a:xfrm flipV="1">
              <a:off x="4848" y="3552"/>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 name="Line 866"/>
            <p:cNvSpPr>
              <a:spLocks noChangeShapeType="1"/>
            </p:cNvSpPr>
            <p:nvPr/>
          </p:nvSpPr>
          <p:spPr bwMode="auto">
            <a:xfrm flipV="1">
              <a:off x="3984" y="3552"/>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1" name="Line 867"/>
            <p:cNvSpPr>
              <a:spLocks noChangeShapeType="1"/>
            </p:cNvSpPr>
            <p:nvPr/>
          </p:nvSpPr>
          <p:spPr bwMode="auto">
            <a:xfrm flipV="1">
              <a:off x="3984" y="3024"/>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 name="Line 868"/>
            <p:cNvSpPr>
              <a:spLocks noChangeShapeType="1"/>
            </p:cNvSpPr>
            <p:nvPr/>
          </p:nvSpPr>
          <p:spPr bwMode="auto">
            <a:xfrm flipV="1">
              <a:off x="4848" y="3024"/>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 name="Line 869"/>
            <p:cNvSpPr>
              <a:spLocks noChangeShapeType="1"/>
            </p:cNvSpPr>
            <p:nvPr/>
          </p:nvSpPr>
          <p:spPr bwMode="auto">
            <a:xfrm>
              <a:off x="3984" y="3024"/>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 name="Line 870"/>
            <p:cNvSpPr>
              <a:spLocks noChangeShapeType="1"/>
            </p:cNvSpPr>
            <p:nvPr/>
          </p:nvSpPr>
          <p:spPr bwMode="auto">
            <a:xfrm>
              <a:off x="4416" y="2880"/>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 name="Line 871"/>
            <p:cNvSpPr>
              <a:spLocks noChangeShapeType="1"/>
            </p:cNvSpPr>
            <p:nvPr/>
          </p:nvSpPr>
          <p:spPr bwMode="auto">
            <a:xfrm flipH="1">
              <a:off x="3984" y="2592"/>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 name="Line 872"/>
            <p:cNvSpPr>
              <a:spLocks noChangeShapeType="1"/>
            </p:cNvSpPr>
            <p:nvPr/>
          </p:nvSpPr>
          <p:spPr bwMode="auto">
            <a:xfrm flipH="1">
              <a:off x="3984" y="201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7" name="Line 873"/>
            <p:cNvSpPr>
              <a:spLocks noChangeShapeType="1"/>
            </p:cNvSpPr>
            <p:nvPr/>
          </p:nvSpPr>
          <p:spPr bwMode="auto">
            <a:xfrm flipH="1">
              <a:off x="3552" y="3360"/>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 name="Line 874"/>
            <p:cNvSpPr>
              <a:spLocks noChangeShapeType="1"/>
            </p:cNvSpPr>
            <p:nvPr/>
          </p:nvSpPr>
          <p:spPr bwMode="auto">
            <a:xfrm flipH="1">
              <a:off x="4416" y="3360"/>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 name="Text Box 875"/>
            <p:cNvSpPr txBox="1">
              <a:spLocks noChangeArrowheads="1"/>
            </p:cNvSpPr>
            <p:nvPr/>
          </p:nvSpPr>
          <p:spPr bwMode="auto">
            <a:xfrm>
              <a:off x="3398" y="30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00" name="Text Box 876"/>
            <p:cNvSpPr txBox="1">
              <a:spLocks noChangeArrowheads="1"/>
            </p:cNvSpPr>
            <p:nvPr/>
          </p:nvSpPr>
          <p:spPr bwMode="auto">
            <a:xfrm>
              <a:off x="4314" y="3062"/>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101" name="Text Box 877"/>
            <p:cNvSpPr txBox="1">
              <a:spLocks noChangeArrowheads="1"/>
            </p:cNvSpPr>
            <p:nvPr/>
          </p:nvSpPr>
          <p:spPr bwMode="auto">
            <a:xfrm>
              <a:off x="3878" y="229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02" name="Text Box 878"/>
            <p:cNvSpPr txBox="1">
              <a:spLocks noChangeArrowheads="1"/>
            </p:cNvSpPr>
            <p:nvPr/>
          </p:nvSpPr>
          <p:spPr bwMode="auto">
            <a:xfrm>
              <a:off x="3878" y="176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103" name="Text Box 879"/>
            <p:cNvSpPr txBox="1">
              <a:spLocks noChangeArrowheads="1"/>
            </p:cNvSpPr>
            <p:nvPr/>
          </p:nvSpPr>
          <p:spPr bwMode="auto">
            <a:xfrm>
              <a:off x="4752" y="259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04" name="AutoShape 880"/>
            <p:cNvSpPr>
              <a:spLocks noChangeArrowheads="1"/>
            </p:cNvSpPr>
            <p:nvPr/>
          </p:nvSpPr>
          <p:spPr bwMode="auto">
            <a:xfrm rot="10800000">
              <a:off x="1728" y="2928"/>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 name="Line 881"/>
            <p:cNvSpPr>
              <a:spLocks noChangeShapeType="1"/>
            </p:cNvSpPr>
            <p:nvPr/>
          </p:nvSpPr>
          <p:spPr bwMode="auto">
            <a:xfrm>
              <a:off x="4416" y="2784"/>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06" name="Group 882"/>
            <p:cNvGrpSpPr>
              <a:grpSpLocks/>
            </p:cNvGrpSpPr>
            <p:nvPr/>
          </p:nvGrpSpPr>
          <p:grpSpPr bwMode="auto">
            <a:xfrm>
              <a:off x="4656" y="3168"/>
              <a:ext cx="384" cy="384"/>
              <a:chOff x="3744" y="2256"/>
              <a:chExt cx="336" cy="336"/>
            </a:xfrm>
          </p:grpSpPr>
          <p:sp>
            <p:nvSpPr>
              <p:cNvPr id="116" name="AutoShape 88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 name="Line 88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 name="Line 88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 name="Line 88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 name="Line 88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 name="Line 88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07" name="Group 889"/>
            <p:cNvGrpSpPr>
              <a:grpSpLocks/>
            </p:cNvGrpSpPr>
            <p:nvPr/>
          </p:nvGrpSpPr>
          <p:grpSpPr bwMode="auto">
            <a:xfrm>
              <a:off x="4128" y="1824"/>
              <a:ext cx="480" cy="384"/>
              <a:chOff x="3648" y="2256"/>
              <a:chExt cx="480" cy="384"/>
            </a:xfrm>
          </p:grpSpPr>
          <p:grpSp>
            <p:nvGrpSpPr>
              <p:cNvPr id="108" name="Group 890"/>
              <p:cNvGrpSpPr>
                <a:grpSpLocks/>
              </p:cNvGrpSpPr>
              <p:nvPr/>
            </p:nvGrpSpPr>
            <p:grpSpPr bwMode="auto">
              <a:xfrm>
                <a:off x="3744" y="2256"/>
                <a:ext cx="384" cy="384"/>
                <a:chOff x="3744" y="2256"/>
                <a:chExt cx="336" cy="336"/>
              </a:xfrm>
            </p:grpSpPr>
            <p:sp>
              <p:nvSpPr>
                <p:cNvPr id="110" name="AutoShape 89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 name="Line 89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 name="Line 89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 name="Line 89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 name="Line 89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5" name="Line 89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09" name="AutoShape 897"/>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136" name="Group 87"/>
          <p:cNvGrpSpPr>
            <a:grpSpLocks/>
          </p:cNvGrpSpPr>
          <p:nvPr/>
        </p:nvGrpSpPr>
        <p:grpSpPr bwMode="auto">
          <a:xfrm>
            <a:off x="2900947" y="1538438"/>
            <a:ext cx="6097588" cy="4481513"/>
            <a:chOff x="1440" y="1200"/>
            <a:chExt cx="3841" cy="2823"/>
          </a:xfrm>
        </p:grpSpPr>
        <p:sp>
          <p:nvSpPr>
            <p:cNvPr id="137" name="Line 7"/>
            <p:cNvSpPr>
              <a:spLocks noChangeShapeType="1"/>
            </p:cNvSpPr>
            <p:nvPr/>
          </p:nvSpPr>
          <p:spPr bwMode="auto">
            <a:xfrm>
              <a:off x="1632" y="2880"/>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8" name="Line 8"/>
            <p:cNvSpPr>
              <a:spLocks noChangeShapeType="1"/>
            </p:cNvSpPr>
            <p:nvPr/>
          </p:nvSpPr>
          <p:spPr bwMode="auto">
            <a:xfrm>
              <a:off x="2352" y="2976"/>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9" name="Text Box 9"/>
            <p:cNvSpPr txBox="1">
              <a:spLocks noChangeArrowheads="1"/>
            </p:cNvSpPr>
            <p:nvPr/>
          </p:nvSpPr>
          <p:spPr bwMode="auto">
            <a:xfrm>
              <a:off x="1440" y="259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140" name="Text Box 10"/>
            <p:cNvSpPr txBox="1">
              <a:spLocks noChangeArrowheads="1"/>
            </p:cNvSpPr>
            <p:nvPr/>
          </p:nvSpPr>
          <p:spPr bwMode="auto">
            <a:xfrm>
              <a:off x="2295" y="2630"/>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141" name="AutoShape 12"/>
            <p:cNvSpPr>
              <a:spLocks noChangeArrowheads="1"/>
            </p:cNvSpPr>
            <p:nvPr/>
          </p:nvSpPr>
          <p:spPr bwMode="auto">
            <a:xfrm>
              <a:off x="2256" y="2928"/>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2" name="Line 13"/>
            <p:cNvSpPr>
              <a:spLocks noChangeShapeType="1"/>
            </p:cNvSpPr>
            <p:nvPr/>
          </p:nvSpPr>
          <p:spPr bwMode="auto">
            <a:xfrm>
              <a:off x="1632"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3" name="Text Box 14"/>
            <p:cNvSpPr txBox="1">
              <a:spLocks noChangeArrowheads="1"/>
            </p:cNvSpPr>
            <p:nvPr/>
          </p:nvSpPr>
          <p:spPr bwMode="auto">
            <a:xfrm>
              <a:off x="1440" y="3120"/>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grpSp>
          <p:nvGrpSpPr>
            <p:cNvPr id="144" name="Group 25"/>
            <p:cNvGrpSpPr>
              <a:grpSpLocks/>
            </p:cNvGrpSpPr>
            <p:nvPr/>
          </p:nvGrpSpPr>
          <p:grpSpPr bwMode="auto">
            <a:xfrm>
              <a:off x="3937" y="3072"/>
              <a:ext cx="384" cy="384"/>
              <a:chOff x="3744" y="2256"/>
              <a:chExt cx="336" cy="336"/>
            </a:xfrm>
          </p:grpSpPr>
          <p:sp>
            <p:nvSpPr>
              <p:cNvPr id="195" name="AutoShape 2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6" name="Line 2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7" name="Line 2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8" name="Line 2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9" name="Line 3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0" name="Line 3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45" name="Line 32"/>
            <p:cNvSpPr>
              <a:spLocks noChangeShapeType="1"/>
            </p:cNvSpPr>
            <p:nvPr/>
          </p:nvSpPr>
          <p:spPr bwMode="auto">
            <a:xfrm>
              <a:off x="4570" y="3610"/>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6" name="Line 33"/>
            <p:cNvSpPr>
              <a:spLocks noChangeShapeType="1"/>
            </p:cNvSpPr>
            <p:nvPr/>
          </p:nvSpPr>
          <p:spPr bwMode="auto">
            <a:xfrm>
              <a:off x="4426" y="380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7" name="Line 34"/>
            <p:cNvSpPr>
              <a:spLocks noChangeShapeType="1"/>
            </p:cNvSpPr>
            <p:nvPr/>
          </p:nvSpPr>
          <p:spPr bwMode="auto">
            <a:xfrm>
              <a:off x="4570" y="1546"/>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8" name="Line 35"/>
            <p:cNvSpPr>
              <a:spLocks noChangeShapeType="1"/>
            </p:cNvSpPr>
            <p:nvPr/>
          </p:nvSpPr>
          <p:spPr bwMode="auto">
            <a:xfrm>
              <a:off x="4426" y="154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9" name="Text Box 36"/>
            <p:cNvSpPr txBox="1">
              <a:spLocks noChangeArrowheads="1"/>
            </p:cNvSpPr>
            <p:nvPr/>
          </p:nvSpPr>
          <p:spPr bwMode="auto">
            <a:xfrm>
              <a:off x="4392" y="1200"/>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0" name="Text Box 37"/>
            <p:cNvSpPr txBox="1">
              <a:spLocks noChangeArrowheads="1"/>
            </p:cNvSpPr>
            <p:nvPr/>
          </p:nvSpPr>
          <p:spPr bwMode="auto">
            <a:xfrm>
              <a:off x="4397" y="3792"/>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1" name="Line 45"/>
            <p:cNvSpPr>
              <a:spLocks noChangeShapeType="1"/>
            </p:cNvSpPr>
            <p:nvPr/>
          </p:nvSpPr>
          <p:spPr bwMode="auto">
            <a:xfrm flipV="1">
              <a:off x="4561" y="211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2" name="Line 56"/>
            <p:cNvSpPr>
              <a:spLocks noChangeShapeType="1"/>
            </p:cNvSpPr>
            <p:nvPr/>
          </p:nvSpPr>
          <p:spPr bwMode="auto">
            <a:xfrm>
              <a:off x="4129" y="360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3" name="Line 57"/>
            <p:cNvSpPr>
              <a:spLocks noChangeShapeType="1"/>
            </p:cNvSpPr>
            <p:nvPr/>
          </p:nvSpPr>
          <p:spPr bwMode="auto">
            <a:xfrm flipV="1">
              <a:off x="4993" y="3456"/>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4" name="Line 58"/>
            <p:cNvSpPr>
              <a:spLocks noChangeShapeType="1"/>
            </p:cNvSpPr>
            <p:nvPr/>
          </p:nvSpPr>
          <p:spPr bwMode="auto">
            <a:xfrm flipV="1">
              <a:off x="4129" y="3456"/>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5" name="Line 59"/>
            <p:cNvSpPr>
              <a:spLocks noChangeShapeType="1"/>
            </p:cNvSpPr>
            <p:nvPr/>
          </p:nvSpPr>
          <p:spPr bwMode="auto">
            <a:xfrm flipV="1">
              <a:off x="4129" y="292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6" name="Line 60"/>
            <p:cNvSpPr>
              <a:spLocks noChangeShapeType="1"/>
            </p:cNvSpPr>
            <p:nvPr/>
          </p:nvSpPr>
          <p:spPr bwMode="auto">
            <a:xfrm flipV="1">
              <a:off x="4993" y="292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7" name="Line 61"/>
            <p:cNvSpPr>
              <a:spLocks noChangeShapeType="1"/>
            </p:cNvSpPr>
            <p:nvPr/>
          </p:nvSpPr>
          <p:spPr bwMode="auto">
            <a:xfrm>
              <a:off x="4129" y="2928"/>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8" name="Line 62"/>
            <p:cNvSpPr>
              <a:spLocks noChangeShapeType="1"/>
            </p:cNvSpPr>
            <p:nvPr/>
          </p:nvSpPr>
          <p:spPr bwMode="auto">
            <a:xfrm>
              <a:off x="4561" y="2784"/>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9" name="Line 63"/>
            <p:cNvSpPr>
              <a:spLocks noChangeShapeType="1"/>
            </p:cNvSpPr>
            <p:nvPr/>
          </p:nvSpPr>
          <p:spPr bwMode="auto">
            <a:xfrm flipH="1">
              <a:off x="4129" y="249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0" name="Line 64"/>
            <p:cNvSpPr>
              <a:spLocks noChangeShapeType="1"/>
            </p:cNvSpPr>
            <p:nvPr/>
          </p:nvSpPr>
          <p:spPr bwMode="auto">
            <a:xfrm flipH="1">
              <a:off x="4129" y="192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1" name="Line 65"/>
            <p:cNvSpPr>
              <a:spLocks noChangeShapeType="1"/>
            </p:cNvSpPr>
            <p:nvPr/>
          </p:nvSpPr>
          <p:spPr bwMode="auto">
            <a:xfrm flipH="1">
              <a:off x="3697" y="3264"/>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2" name="Line 66"/>
            <p:cNvSpPr>
              <a:spLocks noChangeShapeType="1"/>
            </p:cNvSpPr>
            <p:nvPr/>
          </p:nvSpPr>
          <p:spPr bwMode="auto">
            <a:xfrm flipH="1">
              <a:off x="4561" y="3264"/>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3" name="Text Box 67"/>
            <p:cNvSpPr txBox="1">
              <a:spLocks noChangeArrowheads="1"/>
            </p:cNvSpPr>
            <p:nvPr/>
          </p:nvSpPr>
          <p:spPr bwMode="auto">
            <a:xfrm>
              <a:off x="3448" y="2966"/>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164" name="Text Box 68"/>
            <p:cNvSpPr txBox="1">
              <a:spLocks noChangeArrowheads="1"/>
            </p:cNvSpPr>
            <p:nvPr/>
          </p:nvSpPr>
          <p:spPr bwMode="auto">
            <a:xfrm>
              <a:off x="4364" y="2966"/>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165" name="Text Box 69"/>
            <p:cNvSpPr txBox="1">
              <a:spLocks noChangeArrowheads="1"/>
            </p:cNvSpPr>
            <p:nvPr/>
          </p:nvSpPr>
          <p:spPr bwMode="auto">
            <a:xfrm>
              <a:off x="3928" y="219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166" name="Text Box 70"/>
            <p:cNvSpPr txBox="1">
              <a:spLocks noChangeArrowheads="1"/>
            </p:cNvSpPr>
            <p:nvPr/>
          </p:nvSpPr>
          <p:spPr bwMode="auto">
            <a:xfrm>
              <a:off x="3928" y="1670"/>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167" name="Text Box 71"/>
            <p:cNvSpPr txBox="1">
              <a:spLocks noChangeArrowheads="1"/>
            </p:cNvSpPr>
            <p:nvPr/>
          </p:nvSpPr>
          <p:spPr bwMode="auto">
            <a:xfrm>
              <a:off x="4802" y="2496"/>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168" name="AutoShape 407"/>
            <p:cNvSpPr>
              <a:spLocks noChangeArrowheads="1"/>
            </p:cNvSpPr>
            <p:nvPr/>
          </p:nvSpPr>
          <p:spPr bwMode="auto">
            <a:xfrm rot="10800000">
              <a:off x="1873" y="2832"/>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9" name="Line 408"/>
            <p:cNvSpPr>
              <a:spLocks noChangeShapeType="1"/>
            </p:cNvSpPr>
            <p:nvPr/>
          </p:nvSpPr>
          <p:spPr bwMode="auto">
            <a:xfrm>
              <a:off x="4561" y="2688"/>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70" name="Group 751"/>
            <p:cNvGrpSpPr>
              <a:grpSpLocks/>
            </p:cNvGrpSpPr>
            <p:nvPr/>
          </p:nvGrpSpPr>
          <p:grpSpPr bwMode="auto">
            <a:xfrm>
              <a:off x="4801" y="3072"/>
              <a:ext cx="384" cy="384"/>
              <a:chOff x="3744" y="2256"/>
              <a:chExt cx="336" cy="336"/>
            </a:xfrm>
          </p:grpSpPr>
          <p:sp>
            <p:nvSpPr>
              <p:cNvPr id="189" name="AutoShape 75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0" name="Line 75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1" name="Line 75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2" name="Line 75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3" name="Line 75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4" name="Line 75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71" name="Group 69"/>
            <p:cNvGrpSpPr>
              <a:grpSpLocks/>
            </p:cNvGrpSpPr>
            <p:nvPr/>
          </p:nvGrpSpPr>
          <p:grpSpPr bwMode="auto">
            <a:xfrm>
              <a:off x="4272" y="1728"/>
              <a:ext cx="480" cy="384"/>
              <a:chOff x="2160" y="1632"/>
              <a:chExt cx="480" cy="384"/>
            </a:xfrm>
          </p:grpSpPr>
          <p:sp>
            <p:nvSpPr>
              <p:cNvPr id="181" name="AutoShape 70"/>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82" name="Group 71"/>
              <p:cNvGrpSpPr>
                <a:grpSpLocks/>
              </p:cNvGrpSpPr>
              <p:nvPr/>
            </p:nvGrpSpPr>
            <p:grpSpPr bwMode="auto">
              <a:xfrm>
                <a:off x="2256" y="1632"/>
                <a:ext cx="384" cy="384"/>
                <a:chOff x="2256" y="2256"/>
                <a:chExt cx="384" cy="384"/>
              </a:xfrm>
            </p:grpSpPr>
            <p:sp>
              <p:nvSpPr>
                <p:cNvPr id="183" name="AutoShape 72"/>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4" name="Line 73"/>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5" name="Line 74"/>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6" name="Line 75"/>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7" name="Line 76"/>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8" name="Line 77"/>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172" name="Group 78"/>
            <p:cNvGrpSpPr>
              <a:grpSpLocks/>
            </p:cNvGrpSpPr>
            <p:nvPr/>
          </p:nvGrpSpPr>
          <p:grpSpPr bwMode="auto">
            <a:xfrm>
              <a:off x="4272" y="2304"/>
              <a:ext cx="480" cy="384"/>
              <a:chOff x="2160" y="1632"/>
              <a:chExt cx="480" cy="384"/>
            </a:xfrm>
          </p:grpSpPr>
          <p:sp>
            <p:nvSpPr>
              <p:cNvPr id="173" name="AutoShape 79"/>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74" name="Group 80"/>
              <p:cNvGrpSpPr>
                <a:grpSpLocks/>
              </p:cNvGrpSpPr>
              <p:nvPr/>
            </p:nvGrpSpPr>
            <p:grpSpPr bwMode="auto">
              <a:xfrm>
                <a:off x="2256" y="1632"/>
                <a:ext cx="384" cy="384"/>
                <a:chOff x="2256" y="2256"/>
                <a:chExt cx="384" cy="384"/>
              </a:xfrm>
            </p:grpSpPr>
            <p:sp>
              <p:nvSpPr>
                <p:cNvPr id="175" name="AutoShape 81"/>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6" name="Line 82"/>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7" name="Line 83"/>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8" name="Line 84"/>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9" name="Line 85"/>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0" name="Line 86"/>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grpSp>
        <p:nvGrpSpPr>
          <p:cNvPr id="201" name="Group 104"/>
          <p:cNvGrpSpPr>
            <a:grpSpLocks/>
          </p:cNvGrpSpPr>
          <p:nvPr/>
        </p:nvGrpSpPr>
        <p:grpSpPr bwMode="auto">
          <a:xfrm>
            <a:off x="2900947" y="1538438"/>
            <a:ext cx="6097588" cy="4481513"/>
            <a:chOff x="1200" y="1392"/>
            <a:chExt cx="3841" cy="2823"/>
          </a:xfrm>
        </p:grpSpPr>
        <p:sp>
          <p:nvSpPr>
            <p:cNvPr id="202" name="Line 5"/>
            <p:cNvSpPr>
              <a:spLocks noChangeShapeType="1"/>
            </p:cNvSpPr>
            <p:nvPr/>
          </p:nvSpPr>
          <p:spPr bwMode="auto">
            <a:xfrm>
              <a:off x="1392"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3" name="Line 6"/>
            <p:cNvSpPr>
              <a:spLocks noChangeShapeType="1"/>
            </p:cNvSpPr>
            <p:nvPr/>
          </p:nvSpPr>
          <p:spPr bwMode="auto">
            <a:xfrm>
              <a:off x="2112" y="3168"/>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4" name="Text Box 7"/>
            <p:cNvSpPr txBox="1">
              <a:spLocks noChangeArrowheads="1"/>
            </p:cNvSpPr>
            <p:nvPr/>
          </p:nvSpPr>
          <p:spPr bwMode="auto">
            <a:xfrm>
              <a:off x="1200" y="278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205" name="Text Box 8"/>
            <p:cNvSpPr txBox="1">
              <a:spLocks noChangeArrowheads="1"/>
            </p:cNvSpPr>
            <p:nvPr/>
          </p:nvSpPr>
          <p:spPr bwMode="auto">
            <a:xfrm>
              <a:off x="2055" y="282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206" name="AutoShape 9"/>
            <p:cNvSpPr>
              <a:spLocks noChangeArrowheads="1"/>
            </p:cNvSpPr>
            <p:nvPr/>
          </p:nvSpPr>
          <p:spPr bwMode="auto">
            <a:xfrm>
              <a:off x="2016" y="3120"/>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7" name="Line 10"/>
            <p:cNvSpPr>
              <a:spLocks noChangeShapeType="1"/>
            </p:cNvSpPr>
            <p:nvPr/>
          </p:nvSpPr>
          <p:spPr bwMode="auto">
            <a:xfrm>
              <a:off x="1392" y="326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8" name="Text Box 11"/>
            <p:cNvSpPr txBox="1">
              <a:spLocks noChangeArrowheads="1"/>
            </p:cNvSpPr>
            <p:nvPr/>
          </p:nvSpPr>
          <p:spPr bwMode="auto">
            <a:xfrm>
              <a:off x="1200" y="331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grpSp>
          <p:nvGrpSpPr>
            <p:cNvPr id="209" name="Group 21"/>
            <p:cNvGrpSpPr>
              <a:grpSpLocks/>
            </p:cNvGrpSpPr>
            <p:nvPr/>
          </p:nvGrpSpPr>
          <p:grpSpPr bwMode="auto">
            <a:xfrm>
              <a:off x="3697" y="3264"/>
              <a:ext cx="384" cy="384"/>
              <a:chOff x="3744" y="2256"/>
              <a:chExt cx="336" cy="336"/>
            </a:xfrm>
          </p:grpSpPr>
          <p:sp>
            <p:nvSpPr>
              <p:cNvPr id="260" name="AutoShape 2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1" name="Line 2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2" name="Line 2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3" name="Line 2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4" name="Line 2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5" name="Line 2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10" name="Line 28"/>
            <p:cNvSpPr>
              <a:spLocks noChangeShapeType="1"/>
            </p:cNvSpPr>
            <p:nvPr/>
          </p:nvSpPr>
          <p:spPr bwMode="auto">
            <a:xfrm>
              <a:off x="4330" y="380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1" name="Line 29"/>
            <p:cNvSpPr>
              <a:spLocks noChangeShapeType="1"/>
            </p:cNvSpPr>
            <p:nvPr/>
          </p:nvSpPr>
          <p:spPr bwMode="auto">
            <a:xfrm>
              <a:off x="4186" y="399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2" name="Line 30"/>
            <p:cNvSpPr>
              <a:spLocks noChangeShapeType="1"/>
            </p:cNvSpPr>
            <p:nvPr/>
          </p:nvSpPr>
          <p:spPr bwMode="auto">
            <a:xfrm>
              <a:off x="4330" y="173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3" name="Line 31"/>
            <p:cNvSpPr>
              <a:spLocks noChangeShapeType="1"/>
            </p:cNvSpPr>
            <p:nvPr/>
          </p:nvSpPr>
          <p:spPr bwMode="auto">
            <a:xfrm>
              <a:off x="4186"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4" name="Text Box 32"/>
            <p:cNvSpPr txBox="1">
              <a:spLocks noChangeArrowheads="1"/>
            </p:cNvSpPr>
            <p:nvPr/>
          </p:nvSpPr>
          <p:spPr bwMode="auto">
            <a:xfrm>
              <a:off x="4152"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5" name="Text Box 33"/>
            <p:cNvSpPr txBox="1">
              <a:spLocks noChangeArrowheads="1"/>
            </p:cNvSpPr>
            <p:nvPr/>
          </p:nvSpPr>
          <p:spPr bwMode="auto">
            <a:xfrm>
              <a:off x="4157" y="398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6" name="Line 34"/>
            <p:cNvSpPr>
              <a:spLocks noChangeShapeType="1"/>
            </p:cNvSpPr>
            <p:nvPr/>
          </p:nvSpPr>
          <p:spPr bwMode="auto">
            <a:xfrm flipV="1">
              <a:off x="4321" y="2304"/>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7" name="Line 35"/>
            <p:cNvSpPr>
              <a:spLocks noChangeShapeType="1"/>
            </p:cNvSpPr>
            <p:nvPr/>
          </p:nvSpPr>
          <p:spPr bwMode="auto">
            <a:xfrm>
              <a:off x="3889" y="3792"/>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8" name="Line 36"/>
            <p:cNvSpPr>
              <a:spLocks noChangeShapeType="1"/>
            </p:cNvSpPr>
            <p:nvPr/>
          </p:nvSpPr>
          <p:spPr bwMode="auto">
            <a:xfrm flipV="1">
              <a:off x="4753" y="364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9" name="Line 37"/>
            <p:cNvSpPr>
              <a:spLocks noChangeShapeType="1"/>
            </p:cNvSpPr>
            <p:nvPr/>
          </p:nvSpPr>
          <p:spPr bwMode="auto">
            <a:xfrm flipV="1">
              <a:off x="3889" y="364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0" name="Line 38"/>
            <p:cNvSpPr>
              <a:spLocks noChangeShapeType="1"/>
            </p:cNvSpPr>
            <p:nvPr/>
          </p:nvSpPr>
          <p:spPr bwMode="auto">
            <a:xfrm flipV="1">
              <a:off x="3889" y="312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1" name="Line 39"/>
            <p:cNvSpPr>
              <a:spLocks noChangeShapeType="1"/>
            </p:cNvSpPr>
            <p:nvPr/>
          </p:nvSpPr>
          <p:spPr bwMode="auto">
            <a:xfrm flipV="1">
              <a:off x="4753" y="312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2" name="Line 40"/>
            <p:cNvSpPr>
              <a:spLocks noChangeShapeType="1"/>
            </p:cNvSpPr>
            <p:nvPr/>
          </p:nvSpPr>
          <p:spPr bwMode="auto">
            <a:xfrm>
              <a:off x="3889" y="312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3" name="Line 41"/>
            <p:cNvSpPr>
              <a:spLocks noChangeShapeType="1"/>
            </p:cNvSpPr>
            <p:nvPr/>
          </p:nvSpPr>
          <p:spPr bwMode="auto">
            <a:xfrm>
              <a:off x="4321" y="2976"/>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4" name="Line 42"/>
            <p:cNvSpPr>
              <a:spLocks noChangeShapeType="1"/>
            </p:cNvSpPr>
            <p:nvPr/>
          </p:nvSpPr>
          <p:spPr bwMode="auto">
            <a:xfrm flipH="1">
              <a:off x="3889" y="2688"/>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5" name="Line 43"/>
            <p:cNvSpPr>
              <a:spLocks noChangeShapeType="1"/>
            </p:cNvSpPr>
            <p:nvPr/>
          </p:nvSpPr>
          <p:spPr bwMode="auto">
            <a:xfrm flipH="1">
              <a:off x="3889" y="2112"/>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6" name="Line 44"/>
            <p:cNvSpPr>
              <a:spLocks noChangeShapeType="1"/>
            </p:cNvSpPr>
            <p:nvPr/>
          </p:nvSpPr>
          <p:spPr bwMode="auto">
            <a:xfrm flipH="1">
              <a:off x="3457" y="3456"/>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7" name="Line 45"/>
            <p:cNvSpPr>
              <a:spLocks noChangeShapeType="1"/>
            </p:cNvSpPr>
            <p:nvPr/>
          </p:nvSpPr>
          <p:spPr bwMode="auto">
            <a:xfrm flipH="1">
              <a:off x="4321" y="3456"/>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8" name="Text Box 46"/>
            <p:cNvSpPr txBox="1">
              <a:spLocks noChangeArrowheads="1"/>
            </p:cNvSpPr>
            <p:nvPr/>
          </p:nvSpPr>
          <p:spPr bwMode="auto">
            <a:xfrm>
              <a:off x="3208" y="315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229" name="Text Box 47"/>
            <p:cNvSpPr txBox="1">
              <a:spLocks noChangeArrowheads="1"/>
            </p:cNvSpPr>
            <p:nvPr/>
          </p:nvSpPr>
          <p:spPr bwMode="auto">
            <a:xfrm>
              <a:off x="4124" y="315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230" name="Text Box 48"/>
            <p:cNvSpPr txBox="1">
              <a:spLocks noChangeArrowheads="1"/>
            </p:cNvSpPr>
            <p:nvPr/>
          </p:nvSpPr>
          <p:spPr bwMode="auto">
            <a:xfrm>
              <a:off x="3688" y="2390"/>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231" name="Text Box 49"/>
            <p:cNvSpPr txBox="1">
              <a:spLocks noChangeArrowheads="1"/>
            </p:cNvSpPr>
            <p:nvPr/>
          </p:nvSpPr>
          <p:spPr bwMode="auto">
            <a:xfrm>
              <a:off x="3688" y="186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232" name="Text Box 50"/>
            <p:cNvSpPr txBox="1">
              <a:spLocks noChangeArrowheads="1"/>
            </p:cNvSpPr>
            <p:nvPr/>
          </p:nvSpPr>
          <p:spPr bwMode="auto">
            <a:xfrm>
              <a:off x="4562" y="268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233" name="AutoShape 51"/>
            <p:cNvSpPr>
              <a:spLocks noChangeArrowheads="1"/>
            </p:cNvSpPr>
            <p:nvPr/>
          </p:nvSpPr>
          <p:spPr bwMode="auto">
            <a:xfrm rot="10800000">
              <a:off x="1633" y="3024"/>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4" name="Line 52"/>
            <p:cNvSpPr>
              <a:spLocks noChangeShapeType="1"/>
            </p:cNvSpPr>
            <p:nvPr/>
          </p:nvSpPr>
          <p:spPr bwMode="auto">
            <a:xfrm>
              <a:off x="4321" y="2880"/>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35" name="Group 60"/>
            <p:cNvGrpSpPr>
              <a:grpSpLocks/>
            </p:cNvGrpSpPr>
            <p:nvPr/>
          </p:nvGrpSpPr>
          <p:grpSpPr bwMode="auto">
            <a:xfrm>
              <a:off x="4033" y="1920"/>
              <a:ext cx="480" cy="384"/>
              <a:chOff x="3648" y="2256"/>
              <a:chExt cx="480" cy="384"/>
            </a:xfrm>
          </p:grpSpPr>
          <p:grpSp>
            <p:nvGrpSpPr>
              <p:cNvPr id="252" name="Group 61"/>
              <p:cNvGrpSpPr>
                <a:grpSpLocks/>
              </p:cNvGrpSpPr>
              <p:nvPr/>
            </p:nvGrpSpPr>
            <p:grpSpPr bwMode="auto">
              <a:xfrm>
                <a:off x="3744" y="2256"/>
                <a:ext cx="384" cy="384"/>
                <a:chOff x="3744" y="2256"/>
                <a:chExt cx="336" cy="336"/>
              </a:xfrm>
            </p:grpSpPr>
            <p:sp>
              <p:nvSpPr>
                <p:cNvPr id="254" name="AutoShape 6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5" name="Line 6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6" name="Line 6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7" name="Line 6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8" name="Line 6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9" name="Line 6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53" name="AutoShape 68"/>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36" name="Group 88"/>
            <p:cNvGrpSpPr>
              <a:grpSpLocks/>
            </p:cNvGrpSpPr>
            <p:nvPr/>
          </p:nvGrpSpPr>
          <p:grpSpPr bwMode="auto">
            <a:xfrm>
              <a:off x="4032" y="2496"/>
              <a:ext cx="480" cy="384"/>
              <a:chOff x="2160" y="1632"/>
              <a:chExt cx="480" cy="384"/>
            </a:xfrm>
          </p:grpSpPr>
          <p:sp>
            <p:nvSpPr>
              <p:cNvPr id="244" name="AutoShape 89"/>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45" name="Group 90"/>
              <p:cNvGrpSpPr>
                <a:grpSpLocks/>
              </p:cNvGrpSpPr>
              <p:nvPr/>
            </p:nvGrpSpPr>
            <p:grpSpPr bwMode="auto">
              <a:xfrm>
                <a:off x="2256" y="1632"/>
                <a:ext cx="384" cy="384"/>
                <a:chOff x="2256" y="2256"/>
                <a:chExt cx="384" cy="384"/>
              </a:xfrm>
            </p:grpSpPr>
            <p:sp>
              <p:nvSpPr>
                <p:cNvPr id="246" name="AutoShape 91"/>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7" name="Line 92"/>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8" name="Line 93"/>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9" name="Line 94"/>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0" name="Line 95"/>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1" name="Line 96"/>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237" name="Group 97"/>
            <p:cNvGrpSpPr>
              <a:grpSpLocks/>
            </p:cNvGrpSpPr>
            <p:nvPr/>
          </p:nvGrpSpPr>
          <p:grpSpPr bwMode="auto">
            <a:xfrm>
              <a:off x="4560" y="3264"/>
              <a:ext cx="384" cy="384"/>
              <a:chOff x="2256" y="2256"/>
              <a:chExt cx="384" cy="384"/>
            </a:xfrm>
          </p:grpSpPr>
          <p:sp>
            <p:nvSpPr>
              <p:cNvPr id="238" name="AutoShape 98"/>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9" name="Line 99"/>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0" name="Line 100"/>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1" name="Line 101"/>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2" name="Line 102"/>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3" name="Line 103"/>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266" name="Group 121"/>
          <p:cNvGrpSpPr>
            <a:grpSpLocks/>
          </p:cNvGrpSpPr>
          <p:nvPr/>
        </p:nvGrpSpPr>
        <p:grpSpPr bwMode="auto">
          <a:xfrm>
            <a:off x="2900947" y="1538438"/>
            <a:ext cx="6097588" cy="4481513"/>
            <a:chOff x="1296" y="1392"/>
            <a:chExt cx="3841" cy="2823"/>
          </a:xfrm>
        </p:grpSpPr>
        <p:sp>
          <p:nvSpPr>
            <p:cNvPr id="267" name="Line 964"/>
            <p:cNvSpPr>
              <a:spLocks noChangeShapeType="1"/>
            </p:cNvSpPr>
            <p:nvPr/>
          </p:nvSpPr>
          <p:spPr bwMode="auto">
            <a:xfrm>
              <a:off x="1488"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8" name="Line 965"/>
            <p:cNvSpPr>
              <a:spLocks noChangeShapeType="1"/>
            </p:cNvSpPr>
            <p:nvPr/>
          </p:nvSpPr>
          <p:spPr bwMode="auto">
            <a:xfrm>
              <a:off x="2208" y="3168"/>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9" name="Text Box 966"/>
            <p:cNvSpPr txBox="1">
              <a:spLocks noChangeArrowheads="1"/>
            </p:cNvSpPr>
            <p:nvPr/>
          </p:nvSpPr>
          <p:spPr bwMode="auto">
            <a:xfrm>
              <a:off x="1296" y="278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270" name="Text Box 967"/>
            <p:cNvSpPr txBox="1">
              <a:spLocks noChangeArrowheads="1"/>
            </p:cNvSpPr>
            <p:nvPr/>
          </p:nvSpPr>
          <p:spPr bwMode="auto">
            <a:xfrm>
              <a:off x="2151" y="282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271" name="AutoShape 968"/>
            <p:cNvSpPr>
              <a:spLocks noChangeArrowheads="1"/>
            </p:cNvSpPr>
            <p:nvPr/>
          </p:nvSpPr>
          <p:spPr bwMode="auto">
            <a:xfrm>
              <a:off x="2112" y="3120"/>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2" name="Line 969"/>
            <p:cNvSpPr>
              <a:spLocks noChangeShapeType="1"/>
            </p:cNvSpPr>
            <p:nvPr/>
          </p:nvSpPr>
          <p:spPr bwMode="auto">
            <a:xfrm>
              <a:off x="1488" y="326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3" name="Text Box 970"/>
            <p:cNvSpPr txBox="1">
              <a:spLocks noChangeArrowheads="1"/>
            </p:cNvSpPr>
            <p:nvPr/>
          </p:nvSpPr>
          <p:spPr bwMode="auto">
            <a:xfrm>
              <a:off x="1296" y="331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grpSp>
          <p:nvGrpSpPr>
            <p:cNvPr id="274" name="Group 971"/>
            <p:cNvGrpSpPr>
              <a:grpSpLocks/>
            </p:cNvGrpSpPr>
            <p:nvPr/>
          </p:nvGrpSpPr>
          <p:grpSpPr bwMode="auto">
            <a:xfrm>
              <a:off x="4129" y="2496"/>
              <a:ext cx="480" cy="384"/>
              <a:chOff x="3648" y="2256"/>
              <a:chExt cx="480" cy="384"/>
            </a:xfrm>
          </p:grpSpPr>
          <p:grpSp>
            <p:nvGrpSpPr>
              <p:cNvPr id="323" name="Group 972"/>
              <p:cNvGrpSpPr>
                <a:grpSpLocks/>
              </p:cNvGrpSpPr>
              <p:nvPr/>
            </p:nvGrpSpPr>
            <p:grpSpPr bwMode="auto">
              <a:xfrm>
                <a:off x="3744" y="2256"/>
                <a:ext cx="384" cy="384"/>
                <a:chOff x="3744" y="2256"/>
                <a:chExt cx="336" cy="336"/>
              </a:xfrm>
            </p:grpSpPr>
            <p:sp>
              <p:nvSpPr>
                <p:cNvPr id="325" name="AutoShape 97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6" name="Line 97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7" name="Line 97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8" name="Line 97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9" name="Line 97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0" name="Line 97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24" name="AutoShape 979"/>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75" name="Line 987"/>
            <p:cNvSpPr>
              <a:spLocks noChangeShapeType="1"/>
            </p:cNvSpPr>
            <p:nvPr/>
          </p:nvSpPr>
          <p:spPr bwMode="auto">
            <a:xfrm>
              <a:off x="4426" y="380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6" name="Line 988"/>
            <p:cNvSpPr>
              <a:spLocks noChangeShapeType="1"/>
            </p:cNvSpPr>
            <p:nvPr/>
          </p:nvSpPr>
          <p:spPr bwMode="auto">
            <a:xfrm>
              <a:off x="4282" y="399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7" name="Line 989"/>
            <p:cNvSpPr>
              <a:spLocks noChangeShapeType="1"/>
            </p:cNvSpPr>
            <p:nvPr/>
          </p:nvSpPr>
          <p:spPr bwMode="auto">
            <a:xfrm>
              <a:off x="4426" y="173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8" name="Line 990"/>
            <p:cNvSpPr>
              <a:spLocks noChangeShapeType="1"/>
            </p:cNvSpPr>
            <p:nvPr/>
          </p:nvSpPr>
          <p:spPr bwMode="auto">
            <a:xfrm>
              <a:off x="4282"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9" name="Text Box 991"/>
            <p:cNvSpPr txBox="1">
              <a:spLocks noChangeArrowheads="1"/>
            </p:cNvSpPr>
            <p:nvPr/>
          </p:nvSpPr>
          <p:spPr bwMode="auto">
            <a:xfrm>
              <a:off x="4248"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0" name="Text Box 992"/>
            <p:cNvSpPr txBox="1">
              <a:spLocks noChangeArrowheads="1"/>
            </p:cNvSpPr>
            <p:nvPr/>
          </p:nvSpPr>
          <p:spPr bwMode="auto">
            <a:xfrm>
              <a:off x="4253" y="398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1" name="Line 993"/>
            <p:cNvSpPr>
              <a:spLocks noChangeShapeType="1"/>
            </p:cNvSpPr>
            <p:nvPr/>
          </p:nvSpPr>
          <p:spPr bwMode="auto">
            <a:xfrm flipV="1">
              <a:off x="4417" y="2304"/>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2" name="Line 994"/>
            <p:cNvSpPr>
              <a:spLocks noChangeShapeType="1"/>
            </p:cNvSpPr>
            <p:nvPr/>
          </p:nvSpPr>
          <p:spPr bwMode="auto">
            <a:xfrm>
              <a:off x="3985" y="3792"/>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3" name="Line 995"/>
            <p:cNvSpPr>
              <a:spLocks noChangeShapeType="1"/>
            </p:cNvSpPr>
            <p:nvPr/>
          </p:nvSpPr>
          <p:spPr bwMode="auto">
            <a:xfrm flipV="1">
              <a:off x="4849" y="364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4" name="Line 996"/>
            <p:cNvSpPr>
              <a:spLocks noChangeShapeType="1"/>
            </p:cNvSpPr>
            <p:nvPr/>
          </p:nvSpPr>
          <p:spPr bwMode="auto">
            <a:xfrm flipV="1">
              <a:off x="3985" y="364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5" name="Line 997"/>
            <p:cNvSpPr>
              <a:spLocks noChangeShapeType="1"/>
            </p:cNvSpPr>
            <p:nvPr/>
          </p:nvSpPr>
          <p:spPr bwMode="auto">
            <a:xfrm flipV="1">
              <a:off x="3985" y="312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6" name="Line 998"/>
            <p:cNvSpPr>
              <a:spLocks noChangeShapeType="1"/>
            </p:cNvSpPr>
            <p:nvPr/>
          </p:nvSpPr>
          <p:spPr bwMode="auto">
            <a:xfrm flipV="1">
              <a:off x="4849" y="312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7" name="Line 999"/>
            <p:cNvSpPr>
              <a:spLocks noChangeShapeType="1"/>
            </p:cNvSpPr>
            <p:nvPr/>
          </p:nvSpPr>
          <p:spPr bwMode="auto">
            <a:xfrm>
              <a:off x="3985" y="312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8" name="Line 1000"/>
            <p:cNvSpPr>
              <a:spLocks noChangeShapeType="1"/>
            </p:cNvSpPr>
            <p:nvPr/>
          </p:nvSpPr>
          <p:spPr bwMode="auto">
            <a:xfrm>
              <a:off x="4417" y="2976"/>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9" name="Line 1001"/>
            <p:cNvSpPr>
              <a:spLocks noChangeShapeType="1"/>
            </p:cNvSpPr>
            <p:nvPr/>
          </p:nvSpPr>
          <p:spPr bwMode="auto">
            <a:xfrm flipH="1">
              <a:off x="3985" y="2688"/>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0" name="Line 1002"/>
            <p:cNvSpPr>
              <a:spLocks noChangeShapeType="1"/>
            </p:cNvSpPr>
            <p:nvPr/>
          </p:nvSpPr>
          <p:spPr bwMode="auto">
            <a:xfrm flipH="1">
              <a:off x="3985" y="2112"/>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1" name="Line 1003"/>
            <p:cNvSpPr>
              <a:spLocks noChangeShapeType="1"/>
            </p:cNvSpPr>
            <p:nvPr/>
          </p:nvSpPr>
          <p:spPr bwMode="auto">
            <a:xfrm flipH="1">
              <a:off x="3553" y="3456"/>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2" name="Line 1004"/>
            <p:cNvSpPr>
              <a:spLocks noChangeShapeType="1"/>
            </p:cNvSpPr>
            <p:nvPr/>
          </p:nvSpPr>
          <p:spPr bwMode="auto">
            <a:xfrm flipH="1">
              <a:off x="4417" y="3456"/>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3" name="Text Box 1005"/>
            <p:cNvSpPr txBox="1">
              <a:spLocks noChangeArrowheads="1"/>
            </p:cNvSpPr>
            <p:nvPr/>
          </p:nvSpPr>
          <p:spPr bwMode="auto">
            <a:xfrm>
              <a:off x="3304" y="315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294" name="Text Box 1006"/>
            <p:cNvSpPr txBox="1">
              <a:spLocks noChangeArrowheads="1"/>
            </p:cNvSpPr>
            <p:nvPr/>
          </p:nvSpPr>
          <p:spPr bwMode="auto">
            <a:xfrm>
              <a:off x="4220" y="315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295" name="Text Box 1007"/>
            <p:cNvSpPr txBox="1">
              <a:spLocks noChangeArrowheads="1"/>
            </p:cNvSpPr>
            <p:nvPr/>
          </p:nvSpPr>
          <p:spPr bwMode="auto">
            <a:xfrm>
              <a:off x="3784" y="2390"/>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296" name="Text Box 1008"/>
            <p:cNvSpPr txBox="1">
              <a:spLocks noChangeArrowheads="1"/>
            </p:cNvSpPr>
            <p:nvPr/>
          </p:nvSpPr>
          <p:spPr bwMode="auto">
            <a:xfrm>
              <a:off x="3784" y="186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297" name="Text Box 1009"/>
            <p:cNvSpPr txBox="1">
              <a:spLocks noChangeArrowheads="1"/>
            </p:cNvSpPr>
            <p:nvPr/>
          </p:nvSpPr>
          <p:spPr bwMode="auto">
            <a:xfrm>
              <a:off x="4658" y="268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298" name="AutoShape 1010"/>
            <p:cNvSpPr>
              <a:spLocks noChangeArrowheads="1"/>
            </p:cNvSpPr>
            <p:nvPr/>
          </p:nvSpPr>
          <p:spPr bwMode="auto">
            <a:xfrm rot="10800000">
              <a:off x="1729" y="3024"/>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9" name="Line 1011"/>
            <p:cNvSpPr>
              <a:spLocks noChangeShapeType="1"/>
            </p:cNvSpPr>
            <p:nvPr/>
          </p:nvSpPr>
          <p:spPr bwMode="auto">
            <a:xfrm>
              <a:off x="4417" y="2880"/>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00" name="Group 1012"/>
            <p:cNvGrpSpPr>
              <a:grpSpLocks/>
            </p:cNvGrpSpPr>
            <p:nvPr/>
          </p:nvGrpSpPr>
          <p:grpSpPr bwMode="auto">
            <a:xfrm>
              <a:off x="4657" y="3264"/>
              <a:ext cx="384" cy="384"/>
              <a:chOff x="3744" y="2256"/>
              <a:chExt cx="336" cy="336"/>
            </a:xfrm>
          </p:grpSpPr>
          <p:sp>
            <p:nvSpPr>
              <p:cNvPr id="317" name="AutoShape 101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8" name="Line 101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9" name="Line 101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0" name="Line 101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1" name="Line 101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2" name="Line 101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301" name="Group 105"/>
            <p:cNvGrpSpPr>
              <a:grpSpLocks/>
            </p:cNvGrpSpPr>
            <p:nvPr/>
          </p:nvGrpSpPr>
          <p:grpSpPr bwMode="auto">
            <a:xfrm>
              <a:off x="4128" y="1920"/>
              <a:ext cx="480" cy="384"/>
              <a:chOff x="2160" y="1632"/>
              <a:chExt cx="480" cy="384"/>
            </a:xfrm>
          </p:grpSpPr>
          <p:sp>
            <p:nvSpPr>
              <p:cNvPr id="309" name="AutoShape 106"/>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10" name="Group 107"/>
              <p:cNvGrpSpPr>
                <a:grpSpLocks/>
              </p:cNvGrpSpPr>
              <p:nvPr/>
            </p:nvGrpSpPr>
            <p:grpSpPr bwMode="auto">
              <a:xfrm>
                <a:off x="2256" y="1632"/>
                <a:ext cx="384" cy="384"/>
                <a:chOff x="2256" y="2256"/>
                <a:chExt cx="384" cy="384"/>
              </a:xfrm>
            </p:grpSpPr>
            <p:sp>
              <p:nvSpPr>
                <p:cNvPr id="311" name="AutoShape 108"/>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2" name="Line 109"/>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3" name="Line 110"/>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4" name="Line 111"/>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5" name="Line 112"/>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6" name="Line 113"/>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302" name="Group 114"/>
            <p:cNvGrpSpPr>
              <a:grpSpLocks/>
            </p:cNvGrpSpPr>
            <p:nvPr/>
          </p:nvGrpSpPr>
          <p:grpSpPr bwMode="auto">
            <a:xfrm>
              <a:off x="3792" y="3264"/>
              <a:ext cx="384" cy="384"/>
              <a:chOff x="2256" y="2256"/>
              <a:chExt cx="384" cy="384"/>
            </a:xfrm>
          </p:grpSpPr>
          <p:sp>
            <p:nvSpPr>
              <p:cNvPr id="303" name="AutoShape 115"/>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4" name="Line 116"/>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5" name="Line 117"/>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6" name="Line 118"/>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7" name="Line 119"/>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8" name="Line 120"/>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331" name="Group 136"/>
          <p:cNvGrpSpPr>
            <a:grpSpLocks/>
          </p:cNvGrpSpPr>
          <p:nvPr/>
        </p:nvGrpSpPr>
        <p:grpSpPr bwMode="auto">
          <a:xfrm>
            <a:off x="2900947" y="1538438"/>
            <a:ext cx="6097588" cy="4481513"/>
            <a:chOff x="1440" y="1392"/>
            <a:chExt cx="3841" cy="2823"/>
          </a:xfrm>
        </p:grpSpPr>
        <p:sp>
          <p:nvSpPr>
            <p:cNvPr id="332" name="Line 899"/>
            <p:cNvSpPr>
              <a:spLocks noChangeShapeType="1"/>
            </p:cNvSpPr>
            <p:nvPr/>
          </p:nvSpPr>
          <p:spPr bwMode="auto">
            <a:xfrm>
              <a:off x="1632" y="3072"/>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3" name="Line 900"/>
            <p:cNvSpPr>
              <a:spLocks noChangeShapeType="1"/>
            </p:cNvSpPr>
            <p:nvPr/>
          </p:nvSpPr>
          <p:spPr bwMode="auto">
            <a:xfrm>
              <a:off x="2352" y="3168"/>
              <a:ext cx="33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4" name="Text Box 901"/>
            <p:cNvSpPr txBox="1">
              <a:spLocks noChangeArrowheads="1"/>
            </p:cNvSpPr>
            <p:nvPr/>
          </p:nvSpPr>
          <p:spPr bwMode="auto">
            <a:xfrm>
              <a:off x="1440" y="278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335" name="Text Box 902"/>
            <p:cNvSpPr txBox="1">
              <a:spLocks noChangeArrowheads="1"/>
            </p:cNvSpPr>
            <p:nvPr/>
          </p:nvSpPr>
          <p:spPr bwMode="auto">
            <a:xfrm>
              <a:off x="2295" y="2822"/>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336" name="AutoShape 903"/>
            <p:cNvSpPr>
              <a:spLocks noChangeArrowheads="1"/>
            </p:cNvSpPr>
            <p:nvPr/>
          </p:nvSpPr>
          <p:spPr bwMode="auto">
            <a:xfrm>
              <a:off x="2256" y="3120"/>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7" name="Line 904"/>
            <p:cNvSpPr>
              <a:spLocks noChangeShapeType="1"/>
            </p:cNvSpPr>
            <p:nvPr/>
          </p:nvSpPr>
          <p:spPr bwMode="auto">
            <a:xfrm>
              <a:off x="1632" y="326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8" name="Text Box 905"/>
            <p:cNvSpPr txBox="1">
              <a:spLocks noChangeArrowheads="1"/>
            </p:cNvSpPr>
            <p:nvPr/>
          </p:nvSpPr>
          <p:spPr bwMode="auto">
            <a:xfrm>
              <a:off x="1440" y="331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grpSp>
          <p:nvGrpSpPr>
            <p:cNvPr id="339" name="Group 906"/>
            <p:cNvGrpSpPr>
              <a:grpSpLocks/>
            </p:cNvGrpSpPr>
            <p:nvPr/>
          </p:nvGrpSpPr>
          <p:grpSpPr bwMode="auto">
            <a:xfrm>
              <a:off x="4273" y="2496"/>
              <a:ext cx="480" cy="384"/>
              <a:chOff x="3648" y="2256"/>
              <a:chExt cx="480" cy="384"/>
            </a:xfrm>
          </p:grpSpPr>
          <p:grpSp>
            <p:nvGrpSpPr>
              <p:cNvPr id="388" name="Group 907"/>
              <p:cNvGrpSpPr>
                <a:grpSpLocks/>
              </p:cNvGrpSpPr>
              <p:nvPr/>
            </p:nvGrpSpPr>
            <p:grpSpPr bwMode="auto">
              <a:xfrm>
                <a:off x="3744" y="2256"/>
                <a:ext cx="384" cy="384"/>
                <a:chOff x="3744" y="2256"/>
                <a:chExt cx="336" cy="336"/>
              </a:xfrm>
            </p:grpSpPr>
            <p:sp>
              <p:nvSpPr>
                <p:cNvPr id="390" name="AutoShape 90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1" name="Line 90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2" name="Line 91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3" name="Line 91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4" name="Line 91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5" name="Line 91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89" name="AutoShape 91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40" name="Line 922"/>
            <p:cNvSpPr>
              <a:spLocks noChangeShapeType="1"/>
            </p:cNvSpPr>
            <p:nvPr/>
          </p:nvSpPr>
          <p:spPr bwMode="auto">
            <a:xfrm>
              <a:off x="4570" y="380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1" name="Line 923"/>
            <p:cNvSpPr>
              <a:spLocks noChangeShapeType="1"/>
            </p:cNvSpPr>
            <p:nvPr/>
          </p:nvSpPr>
          <p:spPr bwMode="auto">
            <a:xfrm>
              <a:off x="4426" y="399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2" name="Line 924"/>
            <p:cNvSpPr>
              <a:spLocks noChangeShapeType="1"/>
            </p:cNvSpPr>
            <p:nvPr/>
          </p:nvSpPr>
          <p:spPr bwMode="auto">
            <a:xfrm>
              <a:off x="4570" y="173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3" name="Line 925"/>
            <p:cNvSpPr>
              <a:spLocks noChangeShapeType="1"/>
            </p:cNvSpPr>
            <p:nvPr/>
          </p:nvSpPr>
          <p:spPr bwMode="auto">
            <a:xfrm>
              <a:off x="4426"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4" name="Text Box 926"/>
            <p:cNvSpPr txBox="1">
              <a:spLocks noChangeArrowheads="1"/>
            </p:cNvSpPr>
            <p:nvPr/>
          </p:nvSpPr>
          <p:spPr bwMode="auto">
            <a:xfrm>
              <a:off x="4392"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5" name="Text Box 927"/>
            <p:cNvSpPr txBox="1">
              <a:spLocks noChangeArrowheads="1"/>
            </p:cNvSpPr>
            <p:nvPr/>
          </p:nvSpPr>
          <p:spPr bwMode="auto">
            <a:xfrm>
              <a:off x="4397" y="398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6" name="Line 928"/>
            <p:cNvSpPr>
              <a:spLocks noChangeShapeType="1"/>
            </p:cNvSpPr>
            <p:nvPr/>
          </p:nvSpPr>
          <p:spPr bwMode="auto">
            <a:xfrm flipV="1">
              <a:off x="4561" y="2304"/>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7" name="Line 929"/>
            <p:cNvSpPr>
              <a:spLocks noChangeShapeType="1"/>
            </p:cNvSpPr>
            <p:nvPr/>
          </p:nvSpPr>
          <p:spPr bwMode="auto">
            <a:xfrm>
              <a:off x="4129" y="3792"/>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8" name="Line 930"/>
            <p:cNvSpPr>
              <a:spLocks noChangeShapeType="1"/>
            </p:cNvSpPr>
            <p:nvPr/>
          </p:nvSpPr>
          <p:spPr bwMode="auto">
            <a:xfrm flipV="1">
              <a:off x="4993" y="364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9" name="Line 931"/>
            <p:cNvSpPr>
              <a:spLocks noChangeShapeType="1"/>
            </p:cNvSpPr>
            <p:nvPr/>
          </p:nvSpPr>
          <p:spPr bwMode="auto">
            <a:xfrm flipV="1">
              <a:off x="4129" y="364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0" name="Line 932"/>
            <p:cNvSpPr>
              <a:spLocks noChangeShapeType="1"/>
            </p:cNvSpPr>
            <p:nvPr/>
          </p:nvSpPr>
          <p:spPr bwMode="auto">
            <a:xfrm flipV="1">
              <a:off x="4129" y="312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1" name="Line 933"/>
            <p:cNvSpPr>
              <a:spLocks noChangeShapeType="1"/>
            </p:cNvSpPr>
            <p:nvPr/>
          </p:nvSpPr>
          <p:spPr bwMode="auto">
            <a:xfrm flipV="1">
              <a:off x="4993" y="312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2" name="Line 934"/>
            <p:cNvSpPr>
              <a:spLocks noChangeShapeType="1"/>
            </p:cNvSpPr>
            <p:nvPr/>
          </p:nvSpPr>
          <p:spPr bwMode="auto">
            <a:xfrm>
              <a:off x="4129" y="312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3" name="Line 935"/>
            <p:cNvSpPr>
              <a:spLocks noChangeShapeType="1"/>
            </p:cNvSpPr>
            <p:nvPr/>
          </p:nvSpPr>
          <p:spPr bwMode="auto">
            <a:xfrm>
              <a:off x="4561" y="2976"/>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4" name="Line 936"/>
            <p:cNvSpPr>
              <a:spLocks noChangeShapeType="1"/>
            </p:cNvSpPr>
            <p:nvPr/>
          </p:nvSpPr>
          <p:spPr bwMode="auto">
            <a:xfrm flipH="1">
              <a:off x="4129" y="2688"/>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5" name="Line 937"/>
            <p:cNvSpPr>
              <a:spLocks noChangeShapeType="1"/>
            </p:cNvSpPr>
            <p:nvPr/>
          </p:nvSpPr>
          <p:spPr bwMode="auto">
            <a:xfrm flipH="1">
              <a:off x="4129" y="2112"/>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6" name="Line 938"/>
            <p:cNvSpPr>
              <a:spLocks noChangeShapeType="1"/>
            </p:cNvSpPr>
            <p:nvPr/>
          </p:nvSpPr>
          <p:spPr bwMode="auto">
            <a:xfrm flipH="1">
              <a:off x="3697" y="3456"/>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7" name="Line 939"/>
            <p:cNvSpPr>
              <a:spLocks noChangeShapeType="1"/>
            </p:cNvSpPr>
            <p:nvPr/>
          </p:nvSpPr>
          <p:spPr bwMode="auto">
            <a:xfrm flipH="1">
              <a:off x="4561" y="3456"/>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8" name="Text Box 940"/>
            <p:cNvSpPr txBox="1">
              <a:spLocks noChangeArrowheads="1"/>
            </p:cNvSpPr>
            <p:nvPr/>
          </p:nvSpPr>
          <p:spPr bwMode="auto">
            <a:xfrm>
              <a:off x="3448" y="315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359" name="Text Box 941"/>
            <p:cNvSpPr txBox="1">
              <a:spLocks noChangeArrowheads="1"/>
            </p:cNvSpPr>
            <p:nvPr/>
          </p:nvSpPr>
          <p:spPr bwMode="auto">
            <a:xfrm>
              <a:off x="4364" y="315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360" name="Text Box 942"/>
            <p:cNvSpPr txBox="1">
              <a:spLocks noChangeArrowheads="1"/>
            </p:cNvSpPr>
            <p:nvPr/>
          </p:nvSpPr>
          <p:spPr bwMode="auto">
            <a:xfrm>
              <a:off x="3928" y="2390"/>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361" name="Text Box 943"/>
            <p:cNvSpPr txBox="1">
              <a:spLocks noChangeArrowheads="1"/>
            </p:cNvSpPr>
            <p:nvPr/>
          </p:nvSpPr>
          <p:spPr bwMode="auto">
            <a:xfrm>
              <a:off x="3928" y="1862"/>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362" name="Text Box 944"/>
            <p:cNvSpPr txBox="1">
              <a:spLocks noChangeArrowheads="1"/>
            </p:cNvSpPr>
            <p:nvPr/>
          </p:nvSpPr>
          <p:spPr bwMode="auto">
            <a:xfrm>
              <a:off x="4802" y="268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363" name="AutoShape 945"/>
            <p:cNvSpPr>
              <a:spLocks noChangeArrowheads="1"/>
            </p:cNvSpPr>
            <p:nvPr/>
          </p:nvSpPr>
          <p:spPr bwMode="auto">
            <a:xfrm rot="10800000">
              <a:off x="1873" y="3024"/>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4" name="Line 946"/>
            <p:cNvSpPr>
              <a:spLocks noChangeShapeType="1"/>
            </p:cNvSpPr>
            <p:nvPr/>
          </p:nvSpPr>
          <p:spPr bwMode="auto">
            <a:xfrm>
              <a:off x="4561" y="2880"/>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65" name="Group 954"/>
            <p:cNvGrpSpPr>
              <a:grpSpLocks/>
            </p:cNvGrpSpPr>
            <p:nvPr/>
          </p:nvGrpSpPr>
          <p:grpSpPr bwMode="auto">
            <a:xfrm>
              <a:off x="4273" y="1920"/>
              <a:ext cx="480" cy="384"/>
              <a:chOff x="3648" y="2256"/>
              <a:chExt cx="480" cy="384"/>
            </a:xfrm>
          </p:grpSpPr>
          <p:grpSp>
            <p:nvGrpSpPr>
              <p:cNvPr id="380" name="Group 955"/>
              <p:cNvGrpSpPr>
                <a:grpSpLocks/>
              </p:cNvGrpSpPr>
              <p:nvPr/>
            </p:nvGrpSpPr>
            <p:grpSpPr bwMode="auto">
              <a:xfrm>
                <a:off x="3744" y="2256"/>
                <a:ext cx="384" cy="384"/>
                <a:chOff x="3744" y="2256"/>
                <a:chExt cx="336" cy="336"/>
              </a:xfrm>
            </p:grpSpPr>
            <p:sp>
              <p:nvSpPr>
                <p:cNvPr id="382" name="AutoShape 95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3" name="Line 95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4" name="Line 95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5" name="Line 95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6" name="Line 96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7" name="Line 96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81" name="AutoShape 962"/>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366" name="Group 122"/>
            <p:cNvGrpSpPr>
              <a:grpSpLocks/>
            </p:cNvGrpSpPr>
            <p:nvPr/>
          </p:nvGrpSpPr>
          <p:grpSpPr bwMode="auto">
            <a:xfrm>
              <a:off x="3936" y="3264"/>
              <a:ext cx="384" cy="384"/>
              <a:chOff x="2256" y="2256"/>
              <a:chExt cx="384" cy="384"/>
            </a:xfrm>
          </p:grpSpPr>
          <p:sp>
            <p:nvSpPr>
              <p:cNvPr id="374" name="AutoShape 123"/>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5" name="Line 124"/>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6" name="Line 125"/>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7" name="Line 126"/>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8" name="Line 127"/>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9" name="Line 128"/>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367" name="Group 129"/>
            <p:cNvGrpSpPr>
              <a:grpSpLocks/>
            </p:cNvGrpSpPr>
            <p:nvPr/>
          </p:nvGrpSpPr>
          <p:grpSpPr bwMode="auto">
            <a:xfrm>
              <a:off x="4800" y="3264"/>
              <a:ext cx="384" cy="384"/>
              <a:chOff x="2256" y="2256"/>
              <a:chExt cx="384" cy="384"/>
            </a:xfrm>
          </p:grpSpPr>
          <p:sp>
            <p:nvSpPr>
              <p:cNvPr id="368" name="AutoShape 130"/>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9" name="Line 131"/>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0" name="Line 132"/>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1" name="Line 133"/>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2" name="Line 134"/>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3" name="Line 135"/>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spTree>
    <p:extLst>
      <p:ext uri="{BB962C8B-B14F-4D97-AF65-F5344CB8AC3E}">
        <p14:creationId xmlns:p14="http://schemas.microsoft.com/office/powerpoint/2010/main" val="46130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6"/>
                                        </p:tgtEl>
                                        <p:attrNameLst>
                                          <p:attrName>style.visibility</p:attrName>
                                        </p:attrNameLst>
                                      </p:cBhvr>
                                      <p:to>
                                        <p:strVal val="visible"/>
                                      </p:to>
                                    </p:set>
                                  </p:childTnLst>
                                  <p:subTnLst>
                                    <p:set>
                                      <p:cBhvr override="childStyle">
                                        <p:cTn dur="1" fill="hold" display="0" masterRel="nextClick" afterEffect="1"/>
                                        <p:tgtEl>
                                          <p:spTgt spid="13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01"/>
                                        </p:tgtEl>
                                        <p:attrNameLst>
                                          <p:attrName>style.visibility</p:attrName>
                                        </p:attrNameLst>
                                      </p:cBhvr>
                                      <p:to>
                                        <p:strVal val="visible"/>
                                      </p:to>
                                    </p:set>
                                  </p:childTnLst>
                                  <p:subTnLst>
                                    <p:set>
                                      <p:cBhvr override="childStyle">
                                        <p:cTn dur="1" fill="hold" display="0" masterRel="nextClick" afterEffect="1"/>
                                        <p:tgtEl>
                                          <p:spTgt spid="20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66"/>
                                        </p:tgtEl>
                                        <p:attrNameLst>
                                          <p:attrName>style.visibility</p:attrName>
                                        </p:attrNameLst>
                                      </p:cBhvr>
                                      <p:to>
                                        <p:strVal val="visible"/>
                                      </p:to>
                                    </p:set>
                                  </p:childTnLst>
                                  <p:subTnLst>
                                    <p:set>
                                      <p:cBhvr override="childStyle">
                                        <p:cTn dur="1" fill="hold" display="0" masterRel="nextClick" afterEffect="1"/>
                                        <p:tgtEl>
                                          <p:spTgt spid="26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31"/>
                                        </p:tgtEl>
                                        <p:attrNameLst>
                                          <p:attrName>style.visibility</p:attrName>
                                        </p:attrNameLst>
                                      </p:cBhvr>
                                      <p:to>
                                        <p:strVal val="visible"/>
                                      </p:to>
                                    </p:set>
                                  </p:childTnLst>
                                  <p:subTnLst>
                                    <p:set>
                                      <p:cBhvr override="childStyle">
                                        <p:cTn dur="1" fill="hold" display="0" masterRel="nextClick" afterEffect="1"/>
                                        <p:tgtEl>
                                          <p:spTgt spid="3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4" name="Text Box 178"/>
          <p:cNvSpPr txBox="1">
            <a:spLocks noChangeArrowheads="1"/>
          </p:cNvSpPr>
          <p:nvPr/>
        </p:nvSpPr>
        <p:spPr bwMode="auto">
          <a:xfrm>
            <a:off x="767029" y="466361"/>
            <a:ext cx="20888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AND</a:t>
            </a:r>
          </a:p>
        </p:txBody>
      </p:sp>
      <p:sp>
        <p:nvSpPr>
          <p:cNvPr id="2" name="Rectangle 1"/>
          <p:cNvSpPr/>
          <p:nvPr/>
        </p:nvSpPr>
        <p:spPr>
          <a:xfrm>
            <a:off x="3852361" y="497138"/>
            <a:ext cx="3025893"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 = xy, 6 transistors</a:t>
            </a:r>
            <a:endParaRPr lang="en-US" sz="2800">
              <a:latin typeface="Times New Roman" panose="02020603050405020304" pitchFamily="18" charset="0"/>
              <a:cs typeface="Times New Roman" panose="02020603050405020304" pitchFamily="18" charset="0"/>
            </a:endParaRPr>
          </a:p>
        </p:txBody>
      </p:sp>
      <p:sp>
        <p:nvSpPr>
          <p:cNvPr id="99" name="Line 7"/>
          <p:cNvSpPr>
            <a:spLocks noChangeShapeType="1"/>
          </p:cNvSpPr>
          <p:nvPr/>
        </p:nvSpPr>
        <p:spPr bwMode="auto">
          <a:xfrm>
            <a:off x="2678246" y="4349015"/>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0" name="Line 8"/>
          <p:cNvSpPr>
            <a:spLocks noChangeShapeType="1"/>
          </p:cNvSpPr>
          <p:nvPr/>
        </p:nvSpPr>
        <p:spPr bwMode="auto">
          <a:xfrm>
            <a:off x="3670433" y="4501415"/>
            <a:ext cx="5334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 name="Text Box 9"/>
          <p:cNvSpPr txBox="1">
            <a:spLocks noChangeArrowheads="1"/>
          </p:cNvSpPr>
          <p:nvPr/>
        </p:nvSpPr>
        <p:spPr bwMode="auto">
          <a:xfrm>
            <a:off x="2373446" y="389181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02" name="Text Box 10"/>
          <p:cNvSpPr txBox="1">
            <a:spLocks noChangeArrowheads="1"/>
          </p:cNvSpPr>
          <p:nvPr/>
        </p:nvSpPr>
        <p:spPr bwMode="auto">
          <a:xfrm>
            <a:off x="3746633" y="404421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03" name="AutoShape 11"/>
          <p:cNvSpPr>
            <a:spLocks noChangeArrowheads="1"/>
          </p:cNvSpPr>
          <p:nvPr/>
        </p:nvSpPr>
        <p:spPr bwMode="auto">
          <a:xfrm>
            <a:off x="3137033" y="4196615"/>
            <a:ext cx="533400" cy="609600"/>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4" name="Line 13"/>
          <p:cNvSpPr>
            <a:spLocks noChangeShapeType="1"/>
          </p:cNvSpPr>
          <p:nvPr/>
        </p:nvSpPr>
        <p:spPr bwMode="auto">
          <a:xfrm>
            <a:off x="2678246" y="4653815"/>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 name="Text Box 14"/>
          <p:cNvSpPr txBox="1">
            <a:spLocks noChangeArrowheads="1"/>
          </p:cNvSpPr>
          <p:nvPr/>
        </p:nvSpPr>
        <p:spPr bwMode="auto">
          <a:xfrm>
            <a:off x="2373446" y="473001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106" name="Group 15"/>
          <p:cNvGrpSpPr>
            <a:grpSpLocks/>
          </p:cNvGrpSpPr>
          <p:nvPr/>
        </p:nvGrpSpPr>
        <p:grpSpPr bwMode="auto">
          <a:xfrm>
            <a:off x="4584833" y="1682015"/>
            <a:ext cx="3003550" cy="4481513"/>
            <a:chOff x="3312" y="1392"/>
            <a:chExt cx="1892" cy="2823"/>
          </a:xfrm>
        </p:grpSpPr>
        <p:grpSp>
          <p:nvGrpSpPr>
            <p:cNvPr id="107" name="Group 16"/>
            <p:cNvGrpSpPr>
              <a:grpSpLocks/>
            </p:cNvGrpSpPr>
            <p:nvPr/>
          </p:nvGrpSpPr>
          <p:grpSpPr bwMode="auto">
            <a:xfrm>
              <a:off x="4474" y="2074"/>
              <a:ext cx="480" cy="384"/>
              <a:chOff x="3648" y="2256"/>
              <a:chExt cx="480" cy="384"/>
            </a:xfrm>
          </p:grpSpPr>
          <p:grpSp>
            <p:nvGrpSpPr>
              <p:cNvPr id="155" name="Group 17"/>
              <p:cNvGrpSpPr>
                <a:grpSpLocks/>
              </p:cNvGrpSpPr>
              <p:nvPr/>
            </p:nvGrpSpPr>
            <p:grpSpPr bwMode="auto">
              <a:xfrm>
                <a:off x="3744" y="2256"/>
                <a:ext cx="384" cy="384"/>
                <a:chOff x="3744" y="2256"/>
                <a:chExt cx="336" cy="336"/>
              </a:xfrm>
            </p:grpSpPr>
            <p:sp>
              <p:nvSpPr>
                <p:cNvPr id="157" name="AutoShape 1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8" name="Line 1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9" name="Line 2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0" name="Line 2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1" name="Line 2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2" name="Line 2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56" name="AutoShape 2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08" name="Group 25"/>
            <p:cNvGrpSpPr>
              <a:grpSpLocks/>
            </p:cNvGrpSpPr>
            <p:nvPr/>
          </p:nvGrpSpPr>
          <p:grpSpPr bwMode="auto">
            <a:xfrm>
              <a:off x="4138" y="3418"/>
              <a:ext cx="384" cy="384"/>
              <a:chOff x="3744" y="2256"/>
              <a:chExt cx="336" cy="336"/>
            </a:xfrm>
          </p:grpSpPr>
          <p:sp>
            <p:nvSpPr>
              <p:cNvPr id="149" name="AutoShape 2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0" name="Line 2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1" name="Line 2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2" name="Line 2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3" name="Line 3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4" name="Line 3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09" name="Line 32"/>
            <p:cNvSpPr>
              <a:spLocks noChangeShapeType="1"/>
            </p:cNvSpPr>
            <p:nvPr/>
          </p:nvSpPr>
          <p:spPr bwMode="auto">
            <a:xfrm>
              <a:off x="4330" y="3802"/>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 name="Line 33"/>
            <p:cNvSpPr>
              <a:spLocks noChangeShapeType="1"/>
            </p:cNvSpPr>
            <p:nvPr/>
          </p:nvSpPr>
          <p:spPr bwMode="auto">
            <a:xfrm>
              <a:off x="4186" y="3994"/>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 name="Line 34"/>
            <p:cNvSpPr>
              <a:spLocks noChangeShapeType="1"/>
            </p:cNvSpPr>
            <p:nvPr/>
          </p:nvSpPr>
          <p:spPr bwMode="auto">
            <a:xfrm>
              <a:off x="4330" y="1738"/>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 name="Line 35"/>
            <p:cNvSpPr>
              <a:spLocks noChangeShapeType="1"/>
            </p:cNvSpPr>
            <p:nvPr/>
          </p:nvSpPr>
          <p:spPr bwMode="auto">
            <a:xfrm>
              <a:off x="4186"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 name="Text Box 36"/>
            <p:cNvSpPr txBox="1">
              <a:spLocks noChangeArrowheads="1"/>
            </p:cNvSpPr>
            <p:nvPr/>
          </p:nvSpPr>
          <p:spPr bwMode="auto">
            <a:xfrm>
              <a:off x="4152"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 name="Text Box 37"/>
            <p:cNvSpPr txBox="1">
              <a:spLocks noChangeArrowheads="1"/>
            </p:cNvSpPr>
            <p:nvPr/>
          </p:nvSpPr>
          <p:spPr bwMode="auto">
            <a:xfrm>
              <a:off x="4157" y="3984"/>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15" name="Group 38"/>
            <p:cNvGrpSpPr>
              <a:grpSpLocks/>
            </p:cNvGrpSpPr>
            <p:nvPr/>
          </p:nvGrpSpPr>
          <p:grpSpPr bwMode="auto">
            <a:xfrm>
              <a:off x="4138" y="2842"/>
              <a:ext cx="384" cy="384"/>
              <a:chOff x="3744" y="2256"/>
              <a:chExt cx="336" cy="336"/>
            </a:xfrm>
          </p:grpSpPr>
          <p:sp>
            <p:nvSpPr>
              <p:cNvPr id="143" name="AutoShape 3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4" name="Line 4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5" name="Line 4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6" name="Line 4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7" name="Line 4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8" name="Line 4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16" name="Line 45"/>
            <p:cNvSpPr>
              <a:spLocks noChangeShapeType="1"/>
            </p:cNvSpPr>
            <p:nvPr/>
          </p:nvSpPr>
          <p:spPr bwMode="auto">
            <a:xfrm flipV="1">
              <a:off x="4330" y="3226"/>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17" name="Group 46"/>
            <p:cNvGrpSpPr>
              <a:grpSpLocks/>
            </p:cNvGrpSpPr>
            <p:nvPr/>
          </p:nvGrpSpPr>
          <p:grpSpPr bwMode="auto">
            <a:xfrm>
              <a:off x="3610" y="2074"/>
              <a:ext cx="480" cy="384"/>
              <a:chOff x="3648" y="2256"/>
              <a:chExt cx="480" cy="384"/>
            </a:xfrm>
          </p:grpSpPr>
          <p:grpSp>
            <p:nvGrpSpPr>
              <p:cNvPr id="135" name="Group 47"/>
              <p:cNvGrpSpPr>
                <a:grpSpLocks/>
              </p:cNvGrpSpPr>
              <p:nvPr/>
            </p:nvGrpSpPr>
            <p:grpSpPr bwMode="auto">
              <a:xfrm>
                <a:off x="3744" y="2256"/>
                <a:ext cx="384" cy="384"/>
                <a:chOff x="3744" y="2256"/>
                <a:chExt cx="336" cy="336"/>
              </a:xfrm>
            </p:grpSpPr>
            <p:sp>
              <p:nvSpPr>
                <p:cNvPr id="137" name="AutoShape 4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8" name="Line 4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9" name="Line 5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0" name="Line 5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1" name="Line 5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2" name="Line 5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36" name="AutoShape 5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18" name="Line 55"/>
            <p:cNvSpPr>
              <a:spLocks noChangeShapeType="1"/>
            </p:cNvSpPr>
            <p:nvPr/>
          </p:nvSpPr>
          <p:spPr bwMode="auto">
            <a:xfrm>
              <a:off x="4330" y="2602"/>
              <a:ext cx="0" cy="24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 name="Line 56"/>
            <p:cNvSpPr>
              <a:spLocks noChangeShapeType="1"/>
            </p:cNvSpPr>
            <p:nvPr/>
          </p:nvSpPr>
          <p:spPr bwMode="auto">
            <a:xfrm>
              <a:off x="3898" y="2602"/>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 name="Line 57"/>
            <p:cNvSpPr>
              <a:spLocks noChangeShapeType="1"/>
            </p:cNvSpPr>
            <p:nvPr/>
          </p:nvSpPr>
          <p:spPr bwMode="auto">
            <a:xfrm flipV="1">
              <a:off x="4762"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 name="Line 58"/>
            <p:cNvSpPr>
              <a:spLocks noChangeShapeType="1"/>
            </p:cNvSpPr>
            <p:nvPr/>
          </p:nvSpPr>
          <p:spPr bwMode="auto">
            <a:xfrm flipV="1">
              <a:off x="3898" y="2458"/>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 name="Line 59"/>
            <p:cNvSpPr>
              <a:spLocks noChangeShapeType="1"/>
            </p:cNvSpPr>
            <p:nvPr/>
          </p:nvSpPr>
          <p:spPr bwMode="auto">
            <a:xfrm flipV="1">
              <a:off x="3898"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3" name="Line 60"/>
            <p:cNvSpPr>
              <a:spLocks noChangeShapeType="1"/>
            </p:cNvSpPr>
            <p:nvPr/>
          </p:nvSpPr>
          <p:spPr bwMode="auto">
            <a:xfrm flipV="1">
              <a:off x="4762" y="1930"/>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 name="Line 61"/>
            <p:cNvSpPr>
              <a:spLocks noChangeShapeType="1"/>
            </p:cNvSpPr>
            <p:nvPr/>
          </p:nvSpPr>
          <p:spPr bwMode="auto">
            <a:xfrm>
              <a:off x="3898" y="193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 name="Line 62"/>
            <p:cNvSpPr>
              <a:spLocks noChangeShapeType="1"/>
            </p:cNvSpPr>
            <p:nvPr/>
          </p:nvSpPr>
          <p:spPr bwMode="auto">
            <a:xfrm>
              <a:off x="4330" y="2698"/>
              <a:ext cx="72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 name="Line 63"/>
            <p:cNvSpPr>
              <a:spLocks noChangeShapeType="1"/>
            </p:cNvSpPr>
            <p:nvPr/>
          </p:nvSpPr>
          <p:spPr bwMode="auto">
            <a:xfrm flipH="1">
              <a:off x="3994" y="3610"/>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7" name="Line 64"/>
            <p:cNvSpPr>
              <a:spLocks noChangeShapeType="1"/>
            </p:cNvSpPr>
            <p:nvPr/>
          </p:nvSpPr>
          <p:spPr bwMode="auto">
            <a:xfrm flipH="1">
              <a:off x="3994" y="3034"/>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8" name="Line 65"/>
            <p:cNvSpPr>
              <a:spLocks noChangeShapeType="1"/>
            </p:cNvSpPr>
            <p:nvPr/>
          </p:nvSpPr>
          <p:spPr bwMode="auto">
            <a:xfrm flipH="1">
              <a:off x="3466"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9" name="Line 66"/>
            <p:cNvSpPr>
              <a:spLocks noChangeShapeType="1"/>
            </p:cNvSpPr>
            <p:nvPr/>
          </p:nvSpPr>
          <p:spPr bwMode="auto">
            <a:xfrm flipH="1">
              <a:off x="4330" y="2266"/>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0" name="Text Box 67"/>
            <p:cNvSpPr txBox="1">
              <a:spLocks noChangeArrowheads="1"/>
            </p:cNvSpPr>
            <p:nvPr/>
          </p:nvSpPr>
          <p:spPr bwMode="auto">
            <a:xfrm>
              <a:off x="3312" y="1968"/>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31" name="Text Box 68"/>
            <p:cNvSpPr txBox="1">
              <a:spLocks noChangeArrowheads="1"/>
            </p:cNvSpPr>
            <p:nvPr/>
          </p:nvSpPr>
          <p:spPr bwMode="auto">
            <a:xfrm>
              <a:off x="4228" y="196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132" name="Text Box 69"/>
            <p:cNvSpPr txBox="1">
              <a:spLocks noChangeArrowheads="1"/>
            </p:cNvSpPr>
            <p:nvPr/>
          </p:nvSpPr>
          <p:spPr bwMode="auto">
            <a:xfrm>
              <a:off x="3792" y="331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33" name="Text Box 70"/>
            <p:cNvSpPr txBox="1">
              <a:spLocks noChangeArrowheads="1"/>
            </p:cNvSpPr>
            <p:nvPr/>
          </p:nvSpPr>
          <p:spPr bwMode="auto">
            <a:xfrm>
              <a:off x="3792" y="2784"/>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134" name="Text Box 71"/>
            <p:cNvSpPr txBox="1">
              <a:spLocks noChangeArrowheads="1"/>
            </p:cNvSpPr>
            <p:nvPr/>
          </p:nvSpPr>
          <p:spPr bwMode="auto">
            <a:xfrm>
              <a:off x="5088" y="2496"/>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63" name="Group 453"/>
          <p:cNvGrpSpPr>
            <a:grpSpLocks/>
          </p:cNvGrpSpPr>
          <p:nvPr/>
        </p:nvGrpSpPr>
        <p:grpSpPr bwMode="auto">
          <a:xfrm>
            <a:off x="7343908" y="1834415"/>
            <a:ext cx="1463675" cy="3643313"/>
            <a:chOff x="4426" y="1392"/>
            <a:chExt cx="922" cy="2295"/>
          </a:xfrm>
        </p:grpSpPr>
        <p:grpSp>
          <p:nvGrpSpPr>
            <p:cNvPr id="164" name="Group 421"/>
            <p:cNvGrpSpPr>
              <a:grpSpLocks/>
            </p:cNvGrpSpPr>
            <p:nvPr/>
          </p:nvGrpSpPr>
          <p:grpSpPr bwMode="auto">
            <a:xfrm>
              <a:off x="4570" y="2026"/>
              <a:ext cx="480" cy="384"/>
              <a:chOff x="3648" y="2256"/>
              <a:chExt cx="480" cy="384"/>
            </a:xfrm>
          </p:grpSpPr>
          <p:grpSp>
            <p:nvGrpSpPr>
              <p:cNvPr id="184" name="Group 422"/>
              <p:cNvGrpSpPr>
                <a:grpSpLocks/>
              </p:cNvGrpSpPr>
              <p:nvPr/>
            </p:nvGrpSpPr>
            <p:grpSpPr bwMode="auto">
              <a:xfrm>
                <a:off x="3744" y="2256"/>
                <a:ext cx="384" cy="384"/>
                <a:chOff x="3744" y="2256"/>
                <a:chExt cx="336" cy="336"/>
              </a:xfrm>
            </p:grpSpPr>
            <p:sp>
              <p:nvSpPr>
                <p:cNvPr id="186" name="AutoShape 42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7" name="Line 42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8" name="Line 42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9" name="Line 42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0" name="Line 42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1" name="Line 42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85" name="AutoShape 429"/>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65" name="Line 430"/>
            <p:cNvSpPr>
              <a:spLocks noChangeShapeType="1"/>
            </p:cNvSpPr>
            <p:nvPr/>
          </p:nvSpPr>
          <p:spPr bwMode="auto">
            <a:xfrm>
              <a:off x="4860" y="2407"/>
              <a:ext cx="0" cy="38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6" name="Line 431"/>
            <p:cNvSpPr>
              <a:spLocks noChangeShapeType="1"/>
            </p:cNvSpPr>
            <p:nvPr/>
          </p:nvSpPr>
          <p:spPr bwMode="auto">
            <a:xfrm>
              <a:off x="4858" y="3178"/>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7" name="Line 432"/>
            <p:cNvSpPr>
              <a:spLocks noChangeShapeType="1"/>
            </p:cNvSpPr>
            <p:nvPr/>
          </p:nvSpPr>
          <p:spPr bwMode="auto">
            <a:xfrm>
              <a:off x="4714" y="346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8" name="Line 433"/>
            <p:cNvSpPr>
              <a:spLocks noChangeShapeType="1"/>
            </p:cNvSpPr>
            <p:nvPr/>
          </p:nvSpPr>
          <p:spPr bwMode="auto">
            <a:xfrm>
              <a:off x="4858" y="1738"/>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9" name="Line 434"/>
            <p:cNvSpPr>
              <a:spLocks noChangeShapeType="1"/>
            </p:cNvSpPr>
            <p:nvPr/>
          </p:nvSpPr>
          <p:spPr bwMode="auto">
            <a:xfrm>
              <a:off x="4714"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0" name="Line 435"/>
            <p:cNvSpPr>
              <a:spLocks noChangeShapeType="1"/>
            </p:cNvSpPr>
            <p:nvPr/>
          </p:nvSpPr>
          <p:spPr bwMode="auto">
            <a:xfrm flipH="1">
              <a:off x="4426" y="2218"/>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1" name="Line 436"/>
            <p:cNvSpPr>
              <a:spLocks noChangeShapeType="1"/>
            </p:cNvSpPr>
            <p:nvPr/>
          </p:nvSpPr>
          <p:spPr bwMode="auto">
            <a:xfrm>
              <a:off x="4426" y="2218"/>
              <a:ext cx="0" cy="7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2" name="Line 437"/>
            <p:cNvSpPr>
              <a:spLocks noChangeShapeType="1"/>
            </p:cNvSpPr>
            <p:nvPr/>
          </p:nvSpPr>
          <p:spPr bwMode="auto">
            <a:xfrm>
              <a:off x="4426" y="2986"/>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3" name="Line 439"/>
            <p:cNvSpPr>
              <a:spLocks noChangeShapeType="1"/>
            </p:cNvSpPr>
            <p:nvPr/>
          </p:nvSpPr>
          <p:spPr bwMode="auto">
            <a:xfrm>
              <a:off x="4858" y="2602"/>
              <a:ext cx="38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4" name="Text Box 443"/>
            <p:cNvSpPr txBox="1">
              <a:spLocks noChangeArrowheads="1"/>
            </p:cNvSpPr>
            <p:nvPr/>
          </p:nvSpPr>
          <p:spPr bwMode="auto">
            <a:xfrm>
              <a:off x="5136" y="23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75" name="Text Box 444"/>
            <p:cNvSpPr txBox="1">
              <a:spLocks noChangeArrowheads="1"/>
            </p:cNvSpPr>
            <p:nvPr/>
          </p:nvSpPr>
          <p:spPr bwMode="auto">
            <a:xfrm>
              <a:off x="4680"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6" name="Text Box 445"/>
            <p:cNvSpPr txBox="1">
              <a:spLocks noChangeArrowheads="1"/>
            </p:cNvSpPr>
            <p:nvPr/>
          </p:nvSpPr>
          <p:spPr bwMode="auto">
            <a:xfrm>
              <a:off x="4685" y="3456"/>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77" name="Group 446"/>
            <p:cNvGrpSpPr>
              <a:grpSpLocks/>
            </p:cNvGrpSpPr>
            <p:nvPr/>
          </p:nvGrpSpPr>
          <p:grpSpPr bwMode="auto">
            <a:xfrm>
              <a:off x="4656" y="2784"/>
              <a:ext cx="384" cy="384"/>
              <a:chOff x="3744" y="2256"/>
              <a:chExt cx="336" cy="336"/>
            </a:xfrm>
          </p:grpSpPr>
          <p:sp>
            <p:nvSpPr>
              <p:cNvPr id="178" name="AutoShape 44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9" name="Line 44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0" name="Line 44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1" name="Line 45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2" name="Line 45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3" name="Line 45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spTree>
    <p:extLst>
      <p:ext uri="{BB962C8B-B14F-4D97-AF65-F5344CB8AC3E}">
        <p14:creationId xmlns:p14="http://schemas.microsoft.com/office/powerpoint/2010/main" val="1999320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4" name="Text Box 178"/>
          <p:cNvSpPr txBox="1">
            <a:spLocks noChangeArrowheads="1"/>
          </p:cNvSpPr>
          <p:nvPr/>
        </p:nvSpPr>
        <p:spPr bwMode="auto">
          <a:xfrm>
            <a:off x="767029" y="466361"/>
            <a:ext cx="18373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OR</a:t>
            </a:r>
          </a:p>
        </p:txBody>
      </p:sp>
      <p:sp>
        <p:nvSpPr>
          <p:cNvPr id="2" name="Rectangle 1"/>
          <p:cNvSpPr/>
          <p:nvPr/>
        </p:nvSpPr>
        <p:spPr>
          <a:xfrm>
            <a:off x="3852361" y="497138"/>
            <a:ext cx="3407408"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 = x + y, 6 transistors</a:t>
            </a:r>
            <a:endParaRPr lang="en-US" sz="2800">
              <a:latin typeface="Times New Roman" panose="02020603050405020304" pitchFamily="18" charset="0"/>
              <a:cs typeface="Times New Roman" panose="02020603050405020304" pitchFamily="18" charset="0"/>
            </a:endParaRPr>
          </a:p>
        </p:txBody>
      </p:sp>
      <p:sp>
        <p:nvSpPr>
          <p:cNvPr id="5" name="Line 6"/>
          <p:cNvSpPr>
            <a:spLocks noChangeShapeType="1"/>
          </p:cNvSpPr>
          <p:nvPr/>
        </p:nvSpPr>
        <p:spPr bwMode="auto">
          <a:xfrm>
            <a:off x="2604391" y="4205438"/>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 name="Line 7"/>
          <p:cNvSpPr>
            <a:spLocks noChangeShapeType="1"/>
          </p:cNvSpPr>
          <p:nvPr/>
        </p:nvSpPr>
        <p:spPr bwMode="auto">
          <a:xfrm>
            <a:off x="3594991" y="4357838"/>
            <a:ext cx="5334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 name="Text Box 8"/>
          <p:cNvSpPr txBox="1">
            <a:spLocks noChangeArrowheads="1"/>
          </p:cNvSpPr>
          <p:nvPr/>
        </p:nvSpPr>
        <p:spPr bwMode="auto">
          <a:xfrm>
            <a:off x="2299591" y="374823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8" name="Text Box 9"/>
          <p:cNvSpPr txBox="1">
            <a:spLocks noChangeArrowheads="1"/>
          </p:cNvSpPr>
          <p:nvPr/>
        </p:nvSpPr>
        <p:spPr bwMode="auto">
          <a:xfrm>
            <a:off x="3747391" y="382443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9" name="Line 11"/>
          <p:cNvSpPr>
            <a:spLocks noChangeShapeType="1"/>
          </p:cNvSpPr>
          <p:nvPr/>
        </p:nvSpPr>
        <p:spPr bwMode="auto">
          <a:xfrm>
            <a:off x="2604391" y="4510238"/>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 name="Text Box 12"/>
          <p:cNvSpPr txBox="1">
            <a:spLocks noChangeArrowheads="1"/>
          </p:cNvSpPr>
          <p:nvPr/>
        </p:nvSpPr>
        <p:spPr bwMode="auto">
          <a:xfrm>
            <a:off x="2299591" y="4586438"/>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11" name="Group 13"/>
          <p:cNvGrpSpPr>
            <a:grpSpLocks/>
          </p:cNvGrpSpPr>
          <p:nvPr/>
        </p:nvGrpSpPr>
        <p:grpSpPr bwMode="auto">
          <a:xfrm>
            <a:off x="5652391" y="3291038"/>
            <a:ext cx="762000" cy="609600"/>
            <a:chOff x="3648" y="2256"/>
            <a:chExt cx="480" cy="384"/>
          </a:xfrm>
        </p:grpSpPr>
        <p:grpSp>
          <p:nvGrpSpPr>
            <p:cNvPr id="12" name="Group 14"/>
            <p:cNvGrpSpPr>
              <a:grpSpLocks/>
            </p:cNvGrpSpPr>
            <p:nvPr/>
          </p:nvGrpSpPr>
          <p:grpSpPr bwMode="auto">
            <a:xfrm>
              <a:off x="3744" y="2256"/>
              <a:ext cx="384" cy="384"/>
              <a:chOff x="3744" y="2256"/>
              <a:chExt cx="336" cy="336"/>
            </a:xfrm>
          </p:grpSpPr>
          <p:sp>
            <p:nvSpPr>
              <p:cNvPr id="14" name="AutoShape 1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 name="Line 1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 name="Line 1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 name="Line 1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 name="Line 1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 name="Line 2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3" name="AutoShape 21"/>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0" name="Group 22"/>
          <p:cNvGrpSpPr>
            <a:grpSpLocks/>
          </p:cNvGrpSpPr>
          <p:nvPr/>
        </p:nvGrpSpPr>
        <p:grpSpPr bwMode="auto">
          <a:xfrm>
            <a:off x="5118991" y="4510238"/>
            <a:ext cx="609600" cy="609600"/>
            <a:chOff x="3744" y="2256"/>
            <a:chExt cx="336" cy="336"/>
          </a:xfrm>
        </p:grpSpPr>
        <p:sp>
          <p:nvSpPr>
            <p:cNvPr id="21" name="AutoShape 2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 name="Line 2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 name="Line 2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 name="Line 2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 name="Line 2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 name="Line 2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8" name="Line 29"/>
          <p:cNvSpPr>
            <a:spLocks noChangeShapeType="1"/>
          </p:cNvSpPr>
          <p:nvPr/>
        </p:nvSpPr>
        <p:spPr bwMode="auto">
          <a:xfrm>
            <a:off x="6123879" y="5364313"/>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 name="Line 30"/>
          <p:cNvSpPr>
            <a:spLocks noChangeShapeType="1"/>
          </p:cNvSpPr>
          <p:nvPr/>
        </p:nvSpPr>
        <p:spPr bwMode="auto">
          <a:xfrm>
            <a:off x="5895279" y="5669113"/>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 name="Line 31"/>
          <p:cNvSpPr>
            <a:spLocks noChangeShapeType="1"/>
          </p:cNvSpPr>
          <p:nvPr/>
        </p:nvSpPr>
        <p:spPr bwMode="auto">
          <a:xfrm>
            <a:off x="6123879" y="2087713"/>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 name="Line 32"/>
          <p:cNvSpPr>
            <a:spLocks noChangeShapeType="1"/>
          </p:cNvSpPr>
          <p:nvPr/>
        </p:nvSpPr>
        <p:spPr bwMode="auto">
          <a:xfrm>
            <a:off x="5895279" y="2087713"/>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 name="Text Box 33"/>
          <p:cNvSpPr txBox="1">
            <a:spLocks noChangeArrowheads="1"/>
          </p:cNvSpPr>
          <p:nvPr/>
        </p:nvSpPr>
        <p:spPr bwMode="auto">
          <a:xfrm>
            <a:off x="5841304" y="1538438"/>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 name="Text Box 34"/>
          <p:cNvSpPr txBox="1">
            <a:spLocks noChangeArrowheads="1"/>
          </p:cNvSpPr>
          <p:nvPr/>
        </p:nvSpPr>
        <p:spPr bwMode="auto">
          <a:xfrm>
            <a:off x="5849241" y="5653238"/>
            <a:ext cx="549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 name="Line 35"/>
          <p:cNvSpPr>
            <a:spLocks noChangeShapeType="1"/>
          </p:cNvSpPr>
          <p:nvPr/>
        </p:nvSpPr>
        <p:spPr bwMode="auto">
          <a:xfrm flipV="1">
            <a:off x="6109591" y="2986238"/>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 name="Line 36"/>
          <p:cNvSpPr>
            <a:spLocks noChangeShapeType="1"/>
          </p:cNvSpPr>
          <p:nvPr/>
        </p:nvSpPr>
        <p:spPr bwMode="auto">
          <a:xfrm>
            <a:off x="5423791" y="5348438"/>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 name="Line 37"/>
          <p:cNvSpPr>
            <a:spLocks noChangeShapeType="1"/>
          </p:cNvSpPr>
          <p:nvPr/>
        </p:nvSpPr>
        <p:spPr bwMode="auto">
          <a:xfrm flipV="1">
            <a:off x="6795391" y="5119838"/>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 name="Line 38"/>
          <p:cNvSpPr>
            <a:spLocks noChangeShapeType="1"/>
          </p:cNvSpPr>
          <p:nvPr/>
        </p:nvSpPr>
        <p:spPr bwMode="auto">
          <a:xfrm flipV="1">
            <a:off x="5423791" y="5119838"/>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 name="Line 39"/>
          <p:cNvSpPr>
            <a:spLocks noChangeShapeType="1"/>
          </p:cNvSpPr>
          <p:nvPr/>
        </p:nvSpPr>
        <p:spPr bwMode="auto">
          <a:xfrm flipV="1">
            <a:off x="5423791" y="4281638"/>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 name="Line 40"/>
          <p:cNvSpPr>
            <a:spLocks noChangeShapeType="1"/>
          </p:cNvSpPr>
          <p:nvPr/>
        </p:nvSpPr>
        <p:spPr bwMode="auto">
          <a:xfrm flipV="1">
            <a:off x="6795391" y="4281638"/>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 name="Line 41"/>
          <p:cNvSpPr>
            <a:spLocks noChangeShapeType="1"/>
          </p:cNvSpPr>
          <p:nvPr/>
        </p:nvSpPr>
        <p:spPr bwMode="auto">
          <a:xfrm>
            <a:off x="5423791" y="4281638"/>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 name="Line 42"/>
          <p:cNvSpPr>
            <a:spLocks noChangeShapeType="1"/>
          </p:cNvSpPr>
          <p:nvPr/>
        </p:nvSpPr>
        <p:spPr bwMode="auto">
          <a:xfrm>
            <a:off x="6109591" y="4053038"/>
            <a:ext cx="11430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 name="Line 43"/>
          <p:cNvSpPr>
            <a:spLocks noChangeShapeType="1"/>
          </p:cNvSpPr>
          <p:nvPr/>
        </p:nvSpPr>
        <p:spPr bwMode="auto">
          <a:xfrm flipH="1">
            <a:off x="5423791" y="3595838"/>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 name="Line 44"/>
          <p:cNvSpPr>
            <a:spLocks noChangeShapeType="1"/>
          </p:cNvSpPr>
          <p:nvPr/>
        </p:nvSpPr>
        <p:spPr bwMode="auto">
          <a:xfrm flipH="1">
            <a:off x="5423791" y="2681438"/>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 name="Line 45"/>
          <p:cNvSpPr>
            <a:spLocks noChangeShapeType="1"/>
          </p:cNvSpPr>
          <p:nvPr/>
        </p:nvSpPr>
        <p:spPr bwMode="auto">
          <a:xfrm flipH="1">
            <a:off x="4737991" y="4815038"/>
            <a:ext cx="3810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 name="Line 46"/>
          <p:cNvSpPr>
            <a:spLocks noChangeShapeType="1"/>
          </p:cNvSpPr>
          <p:nvPr/>
        </p:nvSpPr>
        <p:spPr bwMode="auto">
          <a:xfrm flipH="1">
            <a:off x="6109591" y="4815038"/>
            <a:ext cx="3810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 name="Text Box 47"/>
          <p:cNvSpPr txBox="1">
            <a:spLocks noChangeArrowheads="1"/>
          </p:cNvSpPr>
          <p:nvPr/>
        </p:nvSpPr>
        <p:spPr bwMode="auto">
          <a:xfrm>
            <a:off x="4493516" y="4341963"/>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7" name="Text Box 48"/>
          <p:cNvSpPr txBox="1">
            <a:spLocks noChangeArrowheads="1"/>
          </p:cNvSpPr>
          <p:nvPr/>
        </p:nvSpPr>
        <p:spPr bwMode="auto">
          <a:xfrm>
            <a:off x="5947666" y="4341963"/>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48" name="Text Box 49"/>
          <p:cNvSpPr txBox="1">
            <a:spLocks noChangeArrowheads="1"/>
          </p:cNvSpPr>
          <p:nvPr/>
        </p:nvSpPr>
        <p:spPr bwMode="auto">
          <a:xfrm>
            <a:off x="5255516" y="3122763"/>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9" name="Text Box 50"/>
          <p:cNvSpPr txBox="1">
            <a:spLocks noChangeArrowheads="1"/>
          </p:cNvSpPr>
          <p:nvPr/>
        </p:nvSpPr>
        <p:spPr bwMode="auto">
          <a:xfrm>
            <a:off x="5255516" y="2284563"/>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50" name="AutoShape 52"/>
          <p:cNvSpPr>
            <a:spLocks noChangeArrowheads="1"/>
          </p:cNvSpPr>
          <p:nvPr/>
        </p:nvSpPr>
        <p:spPr bwMode="auto">
          <a:xfrm rot="10800000">
            <a:off x="2986979" y="4129238"/>
            <a:ext cx="609600" cy="457200"/>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 name="Line 53"/>
          <p:cNvSpPr>
            <a:spLocks noChangeShapeType="1"/>
          </p:cNvSpPr>
          <p:nvPr/>
        </p:nvSpPr>
        <p:spPr bwMode="auto">
          <a:xfrm>
            <a:off x="6109591" y="3900638"/>
            <a:ext cx="0" cy="381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52" name="Group 54"/>
          <p:cNvGrpSpPr>
            <a:grpSpLocks/>
          </p:cNvGrpSpPr>
          <p:nvPr/>
        </p:nvGrpSpPr>
        <p:grpSpPr bwMode="auto">
          <a:xfrm>
            <a:off x="6490591" y="4510238"/>
            <a:ext cx="609600" cy="609600"/>
            <a:chOff x="3744" y="2256"/>
            <a:chExt cx="336" cy="336"/>
          </a:xfrm>
        </p:grpSpPr>
        <p:sp>
          <p:nvSpPr>
            <p:cNvPr id="53" name="AutoShape 5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 name="Line 5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 name="Line 5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 name="Line 5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 name="Line 5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 name="Line 6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59" name="Group 61"/>
          <p:cNvGrpSpPr>
            <a:grpSpLocks/>
          </p:cNvGrpSpPr>
          <p:nvPr/>
        </p:nvGrpSpPr>
        <p:grpSpPr bwMode="auto">
          <a:xfrm>
            <a:off x="5652391" y="2376638"/>
            <a:ext cx="762000" cy="609600"/>
            <a:chOff x="3648" y="2256"/>
            <a:chExt cx="480" cy="384"/>
          </a:xfrm>
        </p:grpSpPr>
        <p:grpSp>
          <p:nvGrpSpPr>
            <p:cNvPr id="60" name="Group 62"/>
            <p:cNvGrpSpPr>
              <a:grpSpLocks/>
            </p:cNvGrpSpPr>
            <p:nvPr/>
          </p:nvGrpSpPr>
          <p:grpSpPr bwMode="auto">
            <a:xfrm>
              <a:off x="3744" y="2256"/>
              <a:ext cx="384" cy="384"/>
              <a:chOff x="3744" y="2256"/>
              <a:chExt cx="336" cy="336"/>
            </a:xfrm>
          </p:grpSpPr>
          <p:sp>
            <p:nvSpPr>
              <p:cNvPr id="62" name="AutoShape 6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 name="Line 6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 name="Line 6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 name="Line 6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 name="Line 6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 name="Line 6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1" name="AutoShape 69"/>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68" name="Group 395"/>
          <p:cNvGrpSpPr>
            <a:grpSpLocks/>
          </p:cNvGrpSpPr>
          <p:nvPr/>
        </p:nvGrpSpPr>
        <p:grpSpPr bwMode="auto">
          <a:xfrm>
            <a:off x="7252591" y="2148038"/>
            <a:ext cx="1463675" cy="3643313"/>
            <a:chOff x="4426" y="1392"/>
            <a:chExt cx="922" cy="2295"/>
          </a:xfrm>
        </p:grpSpPr>
        <p:grpSp>
          <p:nvGrpSpPr>
            <p:cNvPr id="69" name="Group 396"/>
            <p:cNvGrpSpPr>
              <a:grpSpLocks/>
            </p:cNvGrpSpPr>
            <p:nvPr/>
          </p:nvGrpSpPr>
          <p:grpSpPr bwMode="auto">
            <a:xfrm>
              <a:off x="4570" y="2026"/>
              <a:ext cx="480" cy="384"/>
              <a:chOff x="3648" y="2256"/>
              <a:chExt cx="480" cy="384"/>
            </a:xfrm>
          </p:grpSpPr>
          <p:grpSp>
            <p:nvGrpSpPr>
              <p:cNvPr id="89" name="Group 397"/>
              <p:cNvGrpSpPr>
                <a:grpSpLocks/>
              </p:cNvGrpSpPr>
              <p:nvPr/>
            </p:nvGrpSpPr>
            <p:grpSpPr bwMode="auto">
              <a:xfrm>
                <a:off x="3744" y="2256"/>
                <a:ext cx="384" cy="384"/>
                <a:chOff x="3744" y="2256"/>
                <a:chExt cx="336" cy="336"/>
              </a:xfrm>
            </p:grpSpPr>
            <p:sp>
              <p:nvSpPr>
                <p:cNvPr id="91" name="AutoShape 39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 name="Line 39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 name="Line 40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 name="Line 40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 name="Line 40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 name="Line 40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90" name="AutoShape 40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0" name="Line 405"/>
            <p:cNvSpPr>
              <a:spLocks noChangeShapeType="1"/>
            </p:cNvSpPr>
            <p:nvPr/>
          </p:nvSpPr>
          <p:spPr bwMode="auto">
            <a:xfrm>
              <a:off x="4860" y="2407"/>
              <a:ext cx="0" cy="38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 name="Line 406"/>
            <p:cNvSpPr>
              <a:spLocks noChangeShapeType="1"/>
            </p:cNvSpPr>
            <p:nvPr/>
          </p:nvSpPr>
          <p:spPr bwMode="auto">
            <a:xfrm>
              <a:off x="4858" y="3178"/>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 name="Line 407"/>
            <p:cNvSpPr>
              <a:spLocks noChangeShapeType="1"/>
            </p:cNvSpPr>
            <p:nvPr/>
          </p:nvSpPr>
          <p:spPr bwMode="auto">
            <a:xfrm>
              <a:off x="4714" y="3466"/>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 name="Line 408"/>
            <p:cNvSpPr>
              <a:spLocks noChangeShapeType="1"/>
            </p:cNvSpPr>
            <p:nvPr/>
          </p:nvSpPr>
          <p:spPr bwMode="auto">
            <a:xfrm>
              <a:off x="4858" y="1738"/>
              <a:ext cx="0" cy="2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 name="Line 409"/>
            <p:cNvSpPr>
              <a:spLocks noChangeShapeType="1"/>
            </p:cNvSpPr>
            <p:nvPr/>
          </p:nvSpPr>
          <p:spPr bwMode="auto">
            <a:xfrm>
              <a:off x="4714" y="1738"/>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 name="Line 410"/>
            <p:cNvSpPr>
              <a:spLocks noChangeShapeType="1"/>
            </p:cNvSpPr>
            <p:nvPr/>
          </p:nvSpPr>
          <p:spPr bwMode="auto">
            <a:xfrm flipH="1">
              <a:off x="4426" y="2218"/>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6" name="Line 411"/>
            <p:cNvSpPr>
              <a:spLocks noChangeShapeType="1"/>
            </p:cNvSpPr>
            <p:nvPr/>
          </p:nvSpPr>
          <p:spPr bwMode="auto">
            <a:xfrm>
              <a:off x="4426" y="2218"/>
              <a:ext cx="0" cy="7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7" name="Line 412"/>
            <p:cNvSpPr>
              <a:spLocks noChangeShapeType="1"/>
            </p:cNvSpPr>
            <p:nvPr/>
          </p:nvSpPr>
          <p:spPr bwMode="auto">
            <a:xfrm>
              <a:off x="4426" y="2986"/>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 name="Line 413"/>
            <p:cNvSpPr>
              <a:spLocks noChangeShapeType="1"/>
            </p:cNvSpPr>
            <p:nvPr/>
          </p:nvSpPr>
          <p:spPr bwMode="auto">
            <a:xfrm>
              <a:off x="4858" y="2602"/>
              <a:ext cx="38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9" name="Text Box 414"/>
            <p:cNvSpPr txBox="1">
              <a:spLocks noChangeArrowheads="1"/>
            </p:cNvSpPr>
            <p:nvPr/>
          </p:nvSpPr>
          <p:spPr bwMode="auto">
            <a:xfrm>
              <a:off x="5136" y="23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80" name="Text Box 415"/>
            <p:cNvSpPr txBox="1">
              <a:spLocks noChangeArrowheads="1"/>
            </p:cNvSpPr>
            <p:nvPr/>
          </p:nvSpPr>
          <p:spPr bwMode="auto">
            <a:xfrm>
              <a:off x="4680"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 name="Text Box 416"/>
            <p:cNvSpPr txBox="1">
              <a:spLocks noChangeArrowheads="1"/>
            </p:cNvSpPr>
            <p:nvPr/>
          </p:nvSpPr>
          <p:spPr bwMode="auto">
            <a:xfrm>
              <a:off x="4685" y="3456"/>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82" name="Group 417"/>
            <p:cNvGrpSpPr>
              <a:grpSpLocks/>
            </p:cNvGrpSpPr>
            <p:nvPr/>
          </p:nvGrpSpPr>
          <p:grpSpPr bwMode="auto">
            <a:xfrm>
              <a:off x="4656" y="2784"/>
              <a:ext cx="384" cy="384"/>
              <a:chOff x="3744" y="2256"/>
              <a:chExt cx="336" cy="336"/>
            </a:xfrm>
          </p:grpSpPr>
          <p:sp>
            <p:nvSpPr>
              <p:cNvPr id="83" name="AutoShape 41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 name="Line 41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 name="Line 42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 name="Line 42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 name="Line 42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 name="Line 42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spTree>
    <p:extLst>
      <p:ext uri="{BB962C8B-B14F-4D97-AF65-F5344CB8AC3E}">
        <p14:creationId xmlns:p14="http://schemas.microsoft.com/office/powerpoint/2010/main" val="94021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4" name="Text Box 178"/>
          <p:cNvSpPr txBox="1">
            <a:spLocks noChangeArrowheads="1"/>
          </p:cNvSpPr>
          <p:nvPr/>
        </p:nvSpPr>
        <p:spPr bwMode="auto">
          <a:xfrm>
            <a:off x="767029" y="466361"/>
            <a:ext cx="24304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XNOR</a:t>
            </a:r>
          </a:p>
        </p:txBody>
      </p:sp>
      <p:sp>
        <p:nvSpPr>
          <p:cNvPr id="2" name="Rectangle 1"/>
          <p:cNvSpPr/>
          <p:nvPr/>
        </p:nvSpPr>
        <p:spPr>
          <a:xfrm>
            <a:off x="3852361" y="497138"/>
            <a:ext cx="4017446"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 = (x</a:t>
            </a:r>
            <a:r>
              <a:rPr lang="nl-BE" altLang="en-US" sz="2400" kern="0">
                <a:solidFill>
                  <a:srgbClr val="FFFFFF"/>
                </a:solidFill>
                <a:latin typeface="Arial Black"/>
                <a:sym typeface="Symbol" panose="05050102010706020507" pitchFamily="18" charset="2"/>
              </a:rPr>
              <a:t> </a:t>
            </a:r>
            <a:r>
              <a:rPr lang="nl-BE" altLang="en-US" sz="2400" kern="0">
                <a:latin typeface="Arial Black"/>
                <a:sym typeface="Symbol" panose="05050102010706020507" pitchFamily="18" charset="2"/>
              </a:rPr>
              <a:t></a:t>
            </a:r>
            <a:r>
              <a:rPr lang="nl-BE" altLang="en-US" sz="2800">
                <a:latin typeface="Times New Roman" panose="02020603050405020304" pitchFamily="18" charset="0"/>
                <a:cs typeface="Times New Roman" panose="02020603050405020304" pitchFamily="18" charset="0"/>
              </a:rPr>
              <a:t> y)’, 12 transistors</a:t>
            </a:r>
            <a:endParaRPr lang="en-US" sz="2800">
              <a:latin typeface="Times New Roman" panose="02020603050405020304" pitchFamily="18" charset="0"/>
              <a:cs typeface="Times New Roman" panose="02020603050405020304" pitchFamily="18" charset="0"/>
            </a:endParaRPr>
          </a:p>
        </p:txBody>
      </p:sp>
      <p:grpSp>
        <p:nvGrpSpPr>
          <p:cNvPr id="184" name="Group 222"/>
          <p:cNvGrpSpPr>
            <a:grpSpLocks/>
          </p:cNvGrpSpPr>
          <p:nvPr/>
        </p:nvGrpSpPr>
        <p:grpSpPr bwMode="auto">
          <a:xfrm>
            <a:off x="2196164" y="1147743"/>
            <a:ext cx="7256463" cy="5700712"/>
            <a:chOff x="1103" y="729"/>
            <a:chExt cx="4571" cy="3591"/>
          </a:xfrm>
        </p:grpSpPr>
        <p:grpSp>
          <p:nvGrpSpPr>
            <p:cNvPr id="185" name="Group 154"/>
            <p:cNvGrpSpPr>
              <a:grpSpLocks/>
            </p:cNvGrpSpPr>
            <p:nvPr/>
          </p:nvGrpSpPr>
          <p:grpSpPr bwMode="auto">
            <a:xfrm>
              <a:off x="1103" y="1920"/>
              <a:ext cx="1152" cy="759"/>
              <a:chOff x="1103" y="1920"/>
              <a:chExt cx="1152" cy="759"/>
            </a:xfrm>
          </p:grpSpPr>
          <p:sp>
            <p:nvSpPr>
              <p:cNvPr id="358" name="Line 5"/>
              <p:cNvSpPr>
                <a:spLocks noChangeShapeType="1"/>
              </p:cNvSpPr>
              <p:nvPr/>
            </p:nvSpPr>
            <p:spPr bwMode="auto">
              <a:xfrm>
                <a:off x="1295" y="2208"/>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9" name="Line 6"/>
              <p:cNvSpPr>
                <a:spLocks noChangeShapeType="1"/>
              </p:cNvSpPr>
              <p:nvPr/>
            </p:nvSpPr>
            <p:spPr bwMode="auto">
              <a:xfrm>
                <a:off x="2016" y="2304"/>
                <a:ext cx="239"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0" name="Text Box 7"/>
              <p:cNvSpPr txBox="1">
                <a:spLocks noChangeArrowheads="1"/>
              </p:cNvSpPr>
              <p:nvPr/>
            </p:nvSpPr>
            <p:spPr bwMode="auto">
              <a:xfrm>
                <a:off x="1103" y="192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61" name="Text Box 8"/>
              <p:cNvSpPr txBox="1">
                <a:spLocks noChangeArrowheads="1"/>
              </p:cNvSpPr>
              <p:nvPr/>
            </p:nvSpPr>
            <p:spPr bwMode="auto">
              <a:xfrm>
                <a:off x="2015" y="1968"/>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362" name="Line 9"/>
              <p:cNvSpPr>
                <a:spLocks noChangeShapeType="1"/>
              </p:cNvSpPr>
              <p:nvPr/>
            </p:nvSpPr>
            <p:spPr bwMode="auto">
              <a:xfrm>
                <a:off x="1295" y="2400"/>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3" name="Text Box 10"/>
              <p:cNvSpPr txBox="1">
                <a:spLocks noChangeArrowheads="1"/>
              </p:cNvSpPr>
              <p:nvPr/>
            </p:nvSpPr>
            <p:spPr bwMode="auto">
              <a:xfrm>
                <a:off x="1103" y="244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64" name="AutoShape 49"/>
              <p:cNvSpPr>
                <a:spLocks noChangeArrowheads="1"/>
              </p:cNvSpPr>
              <p:nvPr/>
            </p:nvSpPr>
            <p:spPr bwMode="auto">
              <a:xfrm rot="10800000">
                <a:off x="1536" y="2160"/>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5" name="AutoShape 96"/>
              <p:cNvSpPr>
                <a:spLocks noChangeArrowheads="1"/>
              </p:cNvSpPr>
              <p:nvPr/>
            </p:nvSpPr>
            <p:spPr bwMode="auto">
              <a:xfrm>
                <a:off x="1920" y="2256"/>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6" name="Freeform 98"/>
              <p:cNvSpPr>
                <a:spLocks/>
              </p:cNvSpPr>
              <p:nvPr/>
            </p:nvSpPr>
            <p:spPr bwMode="auto">
              <a:xfrm>
                <a:off x="1440" y="2160"/>
                <a:ext cx="96" cy="288"/>
              </a:xfrm>
              <a:custGeom>
                <a:avLst/>
                <a:gdLst>
                  <a:gd name="T0" fmla="*/ 0 w 96"/>
                  <a:gd name="T1" fmla="*/ 0 h 288"/>
                  <a:gd name="T2" fmla="*/ 96 w 96"/>
                  <a:gd name="T3" fmla="*/ 144 h 288"/>
                  <a:gd name="T4" fmla="*/ 0 w 96"/>
                  <a:gd name="T5" fmla="*/ 288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cubicBezTo>
                      <a:pt x="48" y="48"/>
                      <a:pt x="96" y="96"/>
                      <a:pt x="96" y="144"/>
                    </a:cubicBezTo>
                    <a:cubicBezTo>
                      <a:pt x="96" y="192"/>
                      <a:pt x="48" y="240"/>
                      <a:pt x="0" y="288"/>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86" name="Group 221"/>
            <p:cNvGrpSpPr>
              <a:grpSpLocks/>
            </p:cNvGrpSpPr>
            <p:nvPr/>
          </p:nvGrpSpPr>
          <p:grpSpPr bwMode="auto">
            <a:xfrm>
              <a:off x="3638" y="729"/>
              <a:ext cx="2036" cy="3591"/>
              <a:chOff x="3638" y="729"/>
              <a:chExt cx="2036" cy="3591"/>
            </a:xfrm>
          </p:grpSpPr>
          <p:grpSp>
            <p:nvGrpSpPr>
              <p:cNvPr id="248" name="Group 11"/>
              <p:cNvGrpSpPr>
                <a:grpSpLocks/>
              </p:cNvGrpSpPr>
              <p:nvPr/>
            </p:nvGrpSpPr>
            <p:grpSpPr bwMode="auto">
              <a:xfrm>
                <a:off x="3888" y="1785"/>
                <a:ext cx="480" cy="384"/>
                <a:chOff x="3648" y="2256"/>
                <a:chExt cx="480" cy="384"/>
              </a:xfrm>
            </p:grpSpPr>
            <p:grpSp>
              <p:nvGrpSpPr>
                <p:cNvPr id="350" name="Group 12"/>
                <p:cNvGrpSpPr>
                  <a:grpSpLocks/>
                </p:cNvGrpSpPr>
                <p:nvPr/>
              </p:nvGrpSpPr>
              <p:grpSpPr bwMode="auto">
                <a:xfrm>
                  <a:off x="3744" y="2256"/>
                  <a:ext cx="384" cy="384"/>
                  <a:chOff x="3744" y="2256"/>
                  <a:chExt cx="336" cy="336"/>
                </a:xfrm>
              </p:grpSpPr>
              <p:sp>
                <p:nvSpPr>
                  <p:cNvPr id="352" name="AutoShape 1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3" name="Line 1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4" name="Line 1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5" name="Line 1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6" name="Line 1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7" name="Line 1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51" name="AutoShape 19"/>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49" name="Group 20"/>
              <p:cNvGrpSpPr>
                <a:grpSpLocks/>
              </p:cNvGrpSpPr>
              <p:nvPr/>
            </p:nvGrpSpPr>
            <p:grpSpPr bwMode="auto">
              <a:xfrm>
                <a:off x="4080" y="2649"/>
                <a:ext cx="384" cy="384"/>
                <a:chOff x="3744" y="2256"/>
                <a:chExt cx="336" cy="336"/>
              </a:xfrm>
            </p:grpSpPr>
            <p:sp>
              <p:nvSpPr>
                <p:cNvPr id="344" name="AutoShape 2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5" name="Line 2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6" name="Line 2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7" name="Line 2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8" name="Line 2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9" name="Line 2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50" name="Line 27"/>
              <p:cNvSpPr>
                <a:spLocks noChangeShapeType="1"/>
              </p:cNvSpPr>
              <p:nvPr/>
            </p:nvSpPr>
            <p:spPr bwMode="auto">
              <a:xfrm>
                <a:off x="4704" y="4041"/>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1" name="Line 28"/>
              <p:cNvSpPr>
                <a:spLocks noChangeShapeType="1"/>
              </p:cNvSpPr>
              <p:nvPr/>
            </p:nvSpPr>
            <p:spPr bwMode="auto">
              <a:xfrm>
                <a:off x="4560" y="423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2" name="Line 29"/>
              <p:cNvSpPr>
                <a:spLocks noChangeShapeType="1"/>
              </p:cNvSpPr>
              <p:nvPr/>
            </p:nvSpPr>
            <p:spPr bwMode="auto">
              <a:xfrm>
                <a:off x="4185"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3" name="Text Box 31"/>
              <p:cNvSpPr txBox="1">
                <a:spLocks noChangeArrowheads="1"/>
              </p:cNvSpPr>
              <p:nvPr/>
            </p:nvSpPr>
            <p:spPr bwMode="auto">
              <a:xfrm>
                <a:off x="4896" y="729"/>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4" name="Text Box 32"/>
              <p:cNvSpPr txBox="1">
                <a:spLocks noChangeArrowheads="1"/>
              </p:cNvSpPr>
              <p:nvPr/>
            </p:nvSpPr>
            <p:spPr bwMode="auto">
              <a:xfrm>
                <a:off x="4800" y="408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5" name="Line 33"/>
              <p:cNvSpPr>
                <a:spLocks noChangeShapeType="1"/>
              </p:cNvSpPr>
              <p:nvPr/>
            </p:nvSpPr>
            <p:spPr bwMode="auto">
              <a:xfrm flipV="1">
                <a:off x="4176"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6" name="Line 34"/>
              <p:cNvSpPr>
                <a:spLocks noChangeShapeType="1"/>
              </p:cNvSpPr>
              <p:nvPr/>
            </p:nvSpPr>
            <p:spPr bwMode="auto">
              <a:xfrm>
                <a:off x="4272" y="3177"/>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7" name="Line 35"/>
              <p:cNvSpPr>
                <a:spLocks noChangeShapeType="1"/>
              </p:cNvSpPr>
              <p:nvPr/>
            </p:nvSpPr>
            <p:spPr bwMode="auto">
              <a:xfrm flipV="1">
                <a:off x="5136"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8" name="Line 36"/>
              <p:cNvSpPr>
                <a:spLocks noChangeShapeType="1"/>
              </p:cNvSpPr>
              <p:nvPr/>
            </p:nvSpPr>
            <p:spPr bwMode="auto">
              <a:xfrm flipV="1">
                <a:off x="4272"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9" name="Line 37"/>
              <p:cNvSpPr>
                <a:spLocks noChangeShapeType="1"/>
              </p:cNvSpPr>
              <p:nvPr/>
            </p:nvSpPr>
            <p:spPr bwMode="auto">
              <a:xfrm flipV="1">
                <a:off x="4272"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0" name="Line 38"/>
              <p:cNvSpPr>
                <a:spLocks noChangeShapeType="1"/>
              </p:cNvSpPr>
              <p:nvPr/>
            </p:nvSpPr>
            <p:spPr bwMode="auto">
              <a:xfrm flipV="1">
                <a:off x="5136"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1" name="Line 39"/>
              <p:cNvSpPr>
                <a:spLocks noChangeShapeType="1"/>
              </p:cNvSpPr>
              <p:nvPr/>
            </p:nvSpPr>
            <p:spPr bwMode="auto">
              <a:xfrm>
                <a:off x="4272" y="2505"/>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2" name="Line 41"/>
              <p:cNvSpPr>
                <a:spLocks noChangeShapeType="1"/>
              </p:cNvSpPr>
              <p:nvPr/>
            </p:nvSpPr>
            <p:spPr bwMode="auto">
              <a:xfrm flipH="1">
                <a:off x="3744"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3" name="Line 42"/>
              <p:cNvSpPr>
                <a:spLocks noChangeShapeType="1"/>
              </p:cNvSpPr>
              <p:nvPr/>
            </p:nvSpPr>
            <p:spPr bwMode="auto">
              <a:xfrm flipH="1">
                <a:off x="3744"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4" name="Line 43"/>
              <p:cNvSpPr>
                <a:spLocks noChangeShapeType="1"/>
              </p:cNvSpPr>
              <p:nvPr/>
            </p:nvSpPr>
            <p:spPr bwMode="auto">
              <a:xfrm flipH="1">
                <a:off x="3840"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5" name="Line 44"/>
              <p:cNvSpPr>
                <a:spLocks noChangeShapeType="1"/>
              </p:cNvSpPr>
              <p:nvPr/>
            </p:nvSpPr>
            <p:spPr bwMode="auto">
              <a:xfrm flipH="1">
                <a:off x="4704"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6" name="Text Box 45"/>
              <p:cNvSpPr txBox="1">
                <a:spLocks noChangeArrowheads="1"/>
              </p:cNvSpPr>
              <p:nvPr/>
            </p:nvSpPr>
            <p:spPr bwMode="auto">
              <a:xfrm>
                <a:off x="3686" y="25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267" name="Text Box 46"/>
              <p:cNvSpPr txBox="1">
                <a:spLocks noChangeArrowheads="1"/>
              </p:cNvSpPr>
              <p:nvPr/>
            </p:nvSpPr>
            <p:spPr bwMode="auto">
              <a:xfrm>
                <a:off x="4602" y="254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268" name="Text Box 47"/>
              <p:cNvSpPr txBox="1">
                <a:spLocks noChangeArrowheads="1"/>
              </p:cNvSpPr>
              <p:nvPr/>
            </p:nvSpPr>
            <p:spPr bwMode="auto">
              <a:xfrm>
                <a:off x="3638" y="16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269" name="Text Box 48"/>
              <p:cNvSpPr txBox="1">
                <a:spLocks noChangeArrowheads="1"/>
              </p:cNvSpPr>
              <p:nvPr/>
            </p:nvSpPr>
            <p:spPr bwMode="auto">
              <a:xfrm>
                <a:off x="3638" y="115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270" name="Line 50"/>
              <p:cNvSpPr>
                <a:spLocks noChangeShapeType="1"/>
              </p:cNvSpPr>
              <p:nvPr/>
            </p:nvSpPr>
            <p:spPr bwMode="auto">
              <a:xfrm>
                <a:off x="4176"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71" name="Group 51"/>
              <p:cNvGrpSpPr>
                <a:grpSpLocks/>
              </p:cNvGrpSpPr>
              <p:nvPr/>
            </p:nvGrpSpPr>
            <p:grpSpPr bwMode="auto">
              <a:xfrm>
                <a:off x="4944" y="2649"/>
                <a:ext cx="384" cy="384"/>
                <a:chOff x="3744" y="2256"/>
                <a:chExt cx="336" cy="336"/>
              </a:xfrm>
            </p:grpSpPr>
            <p:sp>
              <p:nvSpPr>
                <p:cNvPr id="338" name="AutoShape 5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9" name="Line 5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0" name="Line 5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1" name="Line 5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2" name="Line 5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3" name="Line 5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72" name="Group 58"/>
              <p:cNvGrpSpPr>
                <a:grpSpLocks/>
              </p:cNvGrpSpPr>
              <p:nvPr/>
            </p:nvGrpSpPr>
            <p:grpSpPr bwMode="auto">
              <a:xfrm>
                <a:off x="3888" y="1209"/>
                <a:ext cx="480" cy="384"/>
                <a:chOff x="3648" y="2256"/>
                <a:chExt cx="480" cy="384"/>
              </a:xfrm>
            </p:grpSpPr>
            <p:grpSp>
              <p:nvGrpSpPr>
                <p:cNvPr id="330" name="Group 59"/>
                <p:cNvGrpSpPr>
                  <a:grpSpLocks/>
                </p:cNvGrpSpPr>
                <p:nvPr/>
              </p:nvGrpSpPr>
              <p:grpSpPr bwMode="auto">
                <a:xfrm>
                  <a:off x="3744" y="2256"/>
                  <a:ext cx="384" cy="384"/>
                  <a:chOff x="3744" y="2256"/>
                  <a:chExt cx="336" cy="336"/>
                </a:xfrm>
              </p:grpSpPr>
              <p:sp>
                <p:nvSpPr>
                  <p:cNvPr id="332" name="AutoShape 6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3" name="Line 6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4" name="Line 6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5" name="Line 6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6" name="Line 6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7" name="Line 6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31" name="AutoShape 66"/>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73" name="Group 99"/>
              <p:cNvGrpSpPr>
                <a:grpSpLocks/>
              </p:cNvGrpSpPr>
              <p:nvPr/>
            </p:nvGrpSpPr>
            <p:grpSpPr bwMode="auto">
              <a:xfrm>
                <a:off x="4080" y="3513"/>
                <a:ext cx="384" cy="384"/>
                <a:chOff x="3744" y="2256"/>
                <a:chExt cx="336" cy="336"/>
              </a:xfrm>
            </p:grpSpPr>
            <p:sp>
              <p:nvSpPr>
                <p:cNvPr id="324" name="AutoShape 10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5" name="Line 10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6" name="Line 10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7" name="Line 10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8" name="Line 10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9" name="Line 10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74" name="Line 106"/>
              <p:cNvSpPr>
                <a:spLocks noChangeShapeType="1"/>
              </p:cNvSpPr>
              <p:nvPr/>
            </p:nvSpPr>
            <p:spPr bwMode="auto">
              <a:xfrm>
                <a:off x="4272" y="4041"/>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5" name="Line 107"/>
              <p:cNvSpPr>
                <a:spLocks noChangeShapeType="1"/>
              </p:cNvSpPr>
              <p:nvPr/>
            </p:nvSpPr>
            <p:spPr bwMode="auto">
              <a:xfrm flipV="1">
                <a:off x="5136"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6" name="Line 108"/>
              <p:cNvSpPr>
                <a:spLocks noChangeShapeType="1"/>
              </p:cNvSpPr>
              <p:nvPr/>
            </p:nvSpPr>
            <p:spPr bwMode="auto">
              <a:xfrm flipV="1">
                <a:off x="4272"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7" name="Line 109"/>
              <p:cNvSpPr>
                <a:spLocks noChangeShapeType="1"/>
              </p:cNvSpPr>
              <p:nvPr/>
            </p:nvSpPr>
            <p:spPr bwMode="auto">
              <a:xfrm flipV="1">
                <a:off x="4272"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8" name="Line 110"/>
              <p:cNvSpPr>
                <a:spLocks noChangeShapeType="1"/>
              </p:cNvSpPr>
              <p:nvPr/>
            </p:nvSpPr>
            <p:spPr bwMode="auto">
              <a:xfrm flipV="1">
                <a:off x="5136"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9" name="Line 111"/>
              <p:cNvSpPr>
                <a:spLocks noChangeShapeType="1"/>
              </p:cNvSpPr>
              <p:nvPr/>
            </p:nvSpPr>
            <p:spPr bwMode="auto">
              <a:xfrm>
                <a:off x="4272" y="3369"/>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0" name="Line 112"/>
              <p:cNvSpPr>
                <a:spLocks noChangeShapeType="1"/>
              </p:cNvSpPr>
              <p:nvPr/>
            </p:nvSpPr>
            <p:spPr bwMode="auto">
              <a:xfrm flipH="1">
                <a:off x="3840"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1" name="Line 113"/>
              <p:cNvSpPr>
                <a:spLocks noChangeShapeType="1"/>
              </p:cNvSpPr>
              <p:nvPr/>
            </p:nvSpPr>
            <p:spPr bwMode="auto">
              <a:xfrm flipH="1">
                <a:off x="4704"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2" name="Text Box 114"/>
              <p:cNvSpPr txBox="1">
                <a:spLocks noChangeArrowheads="1"/>
              </p:cNvSpPr>
              <p:nvPr/>
            </p:nvSpPr>
            <p:spPr bwMode="auto">
              <a:xfrm>
                <a:off x="3666" y="3407"/>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283" name="Text Box 115"/>
              <p:cNvSpPr txBox="1">
                <a:spLocks noChangeArrowheads="1"/>
              </p:cNvSpPr>
              <p:nvPr/>
            </p:nvSpPr>
            <p:spPr bwMode="auto">
              <a:xfrm>
                <a:off x="4582" y="3407"/>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284" name="Group 116"/>
              <p:cNvGrpSpPr>
                <a:grpSpLocks/>
              </p:cNvGrpSpPr>
              <p:nvPr/>
            </p:nvGrpSpPr>
            <p:grpSpPr bwMode="auto">
              <a:xfrm>
                <a:off x="4944" y="3513"/>
                <a:ext cx="384" cy="384"/>
                <a:chOff x="3744" y="2256"/>
                <a:chExt cx="336" cy="336"/>
              </a:xfrm>
            </p:grpSpPr>
            <p:sp>
              <p:nvSpPr>
                <p:cNvPr id="318" name="AutoShape 11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9" name="Line 11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0" name="Line 11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1" name="Line 12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2" name="Line 12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3" name="Line 12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85" name="Line 123"/>
              <p:cNvSpPr>
                <a:spLocks noChangeShapeType="1"/>
              </p:cNvSpPr>
              <p:nvPr/>
            </p:nvSpPr>
            <p:spPr bwMode="auto">
              <a:xfrm>
                <a:off x="4704" y="317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86" name="Group 124"/>
              <p:cNvGrpSpPr>
                <a:grpSpLocks/>
              </p:cNvGrpSpPr>
              <p:nvPr/>
            </p:nvGrpSpPr>
            <p:grpSpPr bwMode="auto">
              <a:xfrm>
                <a:off x="4896" y="1785"/>
                <a:ext cx="480" cy="384"/>
                <a:chOff x="3648" y="2256"/>
                <a:chExt cx="480" cy="384"/>
              </a:xfrm>
            </p:grpSpPr>
            <p:grpSp>
              <p:nvGrpSpPr>
                <p:cNvPr id="310" name="Group 125"/>
                <p:cNvGrpSpPr>
                  <a:grpSpLocks/>
                </p:cNvGrpSpPr>
                <p:nvPr/>
              </p:nvGrpSpPr>
              <p:grpSpPr bwMode="auto">
                <a:xfrm>
                  <a:off x="3744" y="2256"/>
                  <a:ext cx="384" cy="384"/>
                  <a:chOff x="3744" y="2256"/>
                  <a:chExt cx="336" cy="336"/>
                </a:xfrm>
              </p:grpSpPr>
              <p:sp>
                <p:nvSpPr>
                  <p:cNvPr id="312" name="AutoShape 12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3" name="Line 12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4" name="Line 12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5" name="Line 12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6" name="Line 13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7" name="Line 13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11" name="AutoShape 132"/>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87" name="Line 133"/>
              <p:cNvSpPr>
                <a:spLocks noChangeShapeType="1"/>
              </p:cNvSpPr>
              <p:nvPr/>
            </p:nvSpPr>
            <p:spPr bwMode="auto">
              <a:xfrm>
                <a:off x="5193"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8" name="Line 134"/>
              <p:cNvSpPr>
                <a:spLocks noChangeShapeType="1"/>
              </p:cNvSpPr>
              <p:nvPr/>
            </p:nvSpPr>
            <p:spPr bwMode="auto">
              <a:xfrm flipV="1">
                <a:off x="5184"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9" name="Line 135"/>
              <p:cNvSpPr>
                <a:spLocks noChangeShapeType="1"/>
              </p:cNvSpPr>
              <p:nvPr/>
            </p:nvSpPr>
            <p:spPr bwMode="auto">
              <a:xfrm flipH="1">
                <a:off x="4752"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0" name="Line 136"/>
              <p:cNvSpPr>
                <a:spLocks noChangeShapeType="1"/>
              </p:cNvSpPr>
              <p:nvPr/>
            </p:nvSpPr>
            <p:spPr bwMode="auto">
              <a:xfrm flipH="1">
                <a:off x="4752"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1" name="Text Box 137"/>
              <p:cNvSpPr txBox="1">
                <a:spLocks noChangeArrowheads="1"/>
              </p:cNvSpPr>
              <p:nvPr/>
            </p:nvSpPr>
            <p:spPr bwMode="auto">
              <a:xfrm>
                <a:off x="4626" y="1679"/>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292" name="Text Box 138"/>
              <p:cNvSpPr txBox="1">
                <a:spLocks noChangeArrowheads="1"/>
              </p:cNvSpPr>
              <p:nvPr/>
            </p:nvSpPr>
            <p:spPr bwMode="auto">
              <a:xfrm>
                <a:off x="4626" y="1151"/>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293" name="Group 139"/>
              <p:cNvGrpSpPr>
                <a:grpSpLocks/>
              </p:cNvGrpSpPr>
              <p:nvPr/>
            </p:nvGrpSpPr>
            <p:grpSpPr bwMode="auto">
              <a:xfrm>
                <a:off x="4896" y="1209"/>
                <a:ext cx="480" cy="384"/>
                <a:chOff x="3648" y="2256"/>
                <a:chExt cx="480" cy="384"/>
              </a:xfrm>
            </p:grpSpPr>
            <p:grpSp>
              <p:nvGrpSpPr>
                <p:cNvPr id="302" name="Group 140"/>
                <p:cNvGrpSpPr>
                  <a:grpSpLocks/>
                </p:cNvGrpSpPr>
                <p:nvPr/>
              </p:nvGrpSpPr>
              <p:grpSpPr bwMode="auto">
                <a:xfrm>
                  <a:off x="3744" y="2256"/>
                  <a:ext cx="384" cy="384"/>
                  <a:chOff x="3744" y="2256"/>
                  <a:chExt cx="336" cy="336"/>
                </a:xfrm>
              </p:grpSpPr>
              <p:sp>
                <p:nvSpPr>
                  <p:cNvPr id="304" name="AutoShape 14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5" name="Line 14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6" name="Line 14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7" name="Line 14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8" name="Line 14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9" name="Line 14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03" name="AutoShape 147"/>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94" name="Line 148"/>
              <p:cNvSpPr>
                <a:spLocks noChangeShapeType="1"/>
              </p:cNvSpPr>
              <p:nvPr/>
            </p:nvSpPr>
            <p:spPr bwMode="auto">
              <a:xfrm>
                <a:off x="4176" y="1017"/>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5" name="Line 149"/>
              <p:cNvSpPr>
                <a:spLocks noChangeShapeType="1"/>
              </p:cNvSpPr>
              <p:nvPr/>
            </p:nvSpPr>
            <p:spPr bwMode="auto">
              <a:xfrm>
                <a:off x="5184"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6" name="Line 150"/>
              <p:cNvSpPr>
                <a:spLocks noChangeShapeType="1"/>
              </p:cNvSpPr>
              <p:nvPr/>
            </p:nvSpPr>
            <p:spPr bwMode="auto">
              <a:xfrm>
                <a:off x="4176" y="2313"/>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7" name="Line 151"/>
              <p:cNvSpPr>
                <a:spLocks noChangeShapeType="1"/>
              </p:cNvSpPr>
              <p:nvPr/>
            </p:nvSpPr>
            <p:spPr bwMode="auto">
              <a:xfrm flipV="1">
                <a:off x="4704" y="87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8" name="Line 152"/>
              <p:cNvSpPr>
                <a:spLocks noChangeShapeType="1"/>
              </p:cNvSpPr>
              <p:nvPr/>
            </p:nvSpPr>
            <p:spPr bwMode="auto">
              <a:xfrm>
                <a:off x="4560" y="87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9" name="Line 153"/>
              <p:cNvSpPr>
                <a:spLocks noChangeShapeType="1"/>
              </p:cNvSpPr>
              <p:nvPr/>
            </p:nvSpPr>
            <p:spPr bwMode="auto">
              <a:xfrm>
                <a:off x="4704" y="231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0" name="Line 155"/>
              <p:cNvSpPr>
                <a:spLocks noChangeShapeType="1"/>
              </p:cNvSpPr>
              <p:nvPr/>
            </p:nvSpPr>
            <p:spPr bwMode="auto">
              <a:xfrm>
                <a:off x="4704" y="240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1" name="Text Box 156"/>
              <p:cNvSpPr txBox="1">
                <a:spLocks noChangeArrowheads="1"/>
              </p:cNvSpPr>
              <p:nvPr/>
            </p:nvSpPr>
            <p:spPr bwMode="auto">
              <a:xfrm>
                <a:off x="5462" y="205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grpSp>
        <p:grpSp>
          <p:nvGrpSpPr>
            <p:cNvPr id="187" name="Group 219"/>
            <p:cNvGrpSpPr>
              <a:grpSpLocks/>
            </p:cNvGrpSpPr>
            <p:nvPr/>
          </p:nvGrpSpPr>
          <p:grpSpPr bwMode="auto">
            <a:xfrm>
              <a:off x="2486" y="1392"/>
              <a:ext cx="886" cy="1138"/>
              <a:chOff x="2486" y="1392"/>
              <a:chExt cx="886" cy="1138"/>
            </a:xfrm>
          </p:grpSpPr>
          <p:grpSp>
            <p:nvGrpSpPr>
              <p:cNvPr id="219" name="Group 158"/>
              <p:cNvGrpSpPr>
                <a:grpSpLocks/>
              </p:cNvGrpSpPr>
              <p:nvPr/>
            </p:nvGrpSpPr>
            <p:grpSpPr bwMode="auto">
              <a:xfrm>
                <a:off x="2826" y="1800"/>
                <a:ext cx="300" cy="169"/>
                <a:chOff x="3648" y="2256"/>
                <a:chExt cx="480" cy="384"/>
              </a:xfrm>
            </p:grpSpPr>
            <p:grpSp>
              <p:nvGrpSpPr>
                <p:cNvPr id="240" name="Group 159"/>
                <p:cNvGrpSpPr>
                  <a:grpSpLocks/>
                </p:cNvGrpSpPr>
                <p:nvPr/>
              </p:nvGrpSpPr>
              <p:grpSpPr bwMode="auto">
                <a:xfrm>
                  <a:off x="3744" y="2256"/>
                  <a:ext cx="384" cy="384"/>
                  <a:chOff x="3744" y="2256"/>
                  <a:chExt cx="336" cy="336"/>
                </a:xfrm>
              </p:grpSpPr>
              <p:sp>
                <p:nvSpPr>
                  <p:cNvPr id="242" name="AutoShape 16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3" name="Line 16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4" name="Line 16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5" name="Line 16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6" name="Line 16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7" name="Line 16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41" name="AutoShape 166"/>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20" name="Line 167"/>
              <p:cNvSpPr>
                <a:spLocks noChangeShapeType="1"/>
              </p:cNvSpPr>
              <p:nvPr/>
            </p:nvSpPr>
            <p:spPr bwMode="auto">
              <a:xfrm>
                <a:off x="3007" y="1968"/>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1" name="Line 168"/>
              <p:cNvSpPr>
                <a:spLocks noChangeShapeType="1"/>
              </p:cNvSpPr>
              <p:nvPr/>
            </p:nvSpPr>
            <p:spPr bwMode="auto">
              <a:xfrm>
                <a:off x="3006" y="2306"/>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2" name="Line 169"/>
              <p:cNvSpPr>
                <a:spLocks noChangeShapeType="1"/>
              </p:cNvSpPr>
              <p:nvPr/>
            </p:nvSpPr>
            <p:spPr bwMode="auto">
              <a:xfrm>
                <a:off x="2916" y="2433"/>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3" name="Line 170"/>
              <p:cNvSpPr>
                <a:spLocks noChangeShapeType="1"/>
              </p:cNvSpPr>
              <p:nvPr/>
            </p:nvSpPr>
            <p:spPr bwMode="auto">
              <a:xfrm>
                <a:off x="3006" y="1674"/>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4" name="Line 171"/>
              <p:cNvSpPr>
                <a:spLocks noChangeShapeType="1"/>
              </p:cNvSpPr>
              <p:nvPr/>
            </p:nvSpPr>
            <p:spPr bwMode="auto">
              <a:xfrm>
                <a:off x="2916" y="1674"/>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5" name="Line 172"/>
              <p:cNvSpPr>
                <a:spLocks noChangeShapeType="1"/>
              </p:cNvSpPr>
              <p:nvPr/>
            </p:nvSpPr>
            <p:spPr bwMode="auto">
              <a:xfrm flipH="1">
                <a:off x="2736" y="1885"/>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6" name="Line 173"/>
              <p:cNvSpPr>
                <a:spLocks noChangeShapeType="1"/>
              </p:cNvSpPr>
              <p:nvPr/>
            </p:nvSpPr>
            <p:spPr bwMode="auto">
              <a:xfrm>
                <a:off x="2736" y="1885"/>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7" name="Line 174"/>
              <p:cNvSpPr>
                <a:spLocks noChangeShapeType="1"/>
              </p:cNvSpPr>
              <p:nvPr/>
            </p:nvSpPr>
            <p:spPr bwMode="auto">
              <a:xfrm>
                <a:off x="2736" y="2222"/>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8" name="Line 175"/>
              <p:cNvSpPr>
                <a:spLocks noChangeShapeType="1"/>
              </p:cNvSpPr>
              <p:nvPr/>
            </p:nvSpPr>
            <p:spPr bwMode="auto">
              <a:xfrm>
                <a:off x="3006" y="2053"/>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9" name="Text Box 176"/>
              <p:cNvSpPr txBox="1">
                <a:spLocks noChangeArrowheads="1"/>
              </p:cNvSpPr>
              <p:nvPr/>
            </p:nvSpPr>
            <p:spPr bwMode="auto">
              <a:xfrm>
                <a:off x="3120" y="1793"/>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230" name="Text Box 177"/>
              <p:cNvSpPr txBox="1">
                <a:spLocks noChangeArrowheads="1"/>
              </p:cNvSpPr>
              <p:nvPr/>
            </p:nvSpPr>
            <p:spPr bwMode="auto">
              <a:xfrm>
                <a:off x="2828"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1" name="Text Box 178"/>
              <p:cNvSpPr txBox="1">
                <a:spLocks noChangeArrowheads="1"/>
              </p:cNvSpPr>
              <p:nvPr/>
            </p:nvSpPr>
            <p:spPr bwMode="auto">
              <a:xfrm>
                <a:off x="2833" y="229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32" name="Group 179"/>
              <p:cNvGrpSpPr>
                <a:grpSpLocks/>
              </p:cNvGrpSpPr>
              <p:nvPr/>
            </p:nvGrpSpPr>
            <p:grpSpPr bwMode="auto">
              <a:xfrm>
                <a:off x="2880" y="2133"/>
                <a:ext cx="240" cy="169"/>
                <a:chOff x="3744" y="2256"/>
                <a:chExt cx="336" cy="336"/>
              </a:xfrm>
            </p:grpSpPr>
            <p:sp>
              <p:nvSpPr>
                <p:cNvPr id="234" name="AutoShape 18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5" name="Line 18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6" name="Line 18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7" name="Line 18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8" name="Line 18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9" name="Line 18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33" name="Text Box 215"/>
              <p:cNvSpPr txBox="1">
                <a:spLocks noChangeArrowheads="1"/>
              </p:cNvSpPr>
              <p:nvPr/>
            </p:nvSpPr>
            <p:spPr bwMode="auto">
              <a:xfrm>
                <a:off x="2486" y="18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grpSp>
        <p:grpSp>
          <p:nvGrpSpPr>
            <p:cNvPr id="188" name="Group 220"/>
            <p:cNvGrpSpPr>
              <a:grpSpLocks/>
            </p:cNvGrpSpPr>
            <p:nvPr/>
          </p:nvGrpSpPr>
          <p:grpSpPr bwMode="auto">
            <a:xfrm>
              <a:off x="2490" y="2736"/>
              <a:ext cx="878" cy="1138"/>
              <a:chOff x="2490" y="2736"/>
              <a:chExt cx="878" cy="1138"/>
            </a:xfrm>
          </p:grpSpPr>
          <p:grpSp>
            <p:nvGrpSpPr>
              <p:cNvPr id="190" name="Group 187"/>
              <p:cNvGrpSpPr>
                <a:grpSpLocks/>
              </p:cNvGrpSpPr>
              <p:nvPr/>
            </p:nvGrpSpPr>
            <p:grpSpPr bwMode="auto">
              <a:xfrm>
                <a:off x="2826" y="3144"/>
                <a:ext cx="300" cy="169"/>
                <a:chOff x="3648" y="2256"/>
                <a:chExt cx="480" cy="384"/>
              </a:xfrm>
            </p:grpSpPr>
            <p:grpSp>
              <p:nvGrpSpPr>
                <p:cNvPr id="211" name="Group 188"/>
                <p:cNvGrpSpPr>
                  <a:grpSpLocks/>
                </p:cNvGrpSpPr>
                <p:nvPr/>
              </p:nvGrpSpPr>
              <p:grpSpPr bwMode="auto">
                <a:xfrm>
                  <a:off x="3744" y="2256"/>
                  <a:ext cx="384" cy="384"/>
                  <a:chOff x="3744" y="2256"/>
                  <a:chExt cx="336" cy="336"/>
                </a:xfrm>
              </p:grpSpPr>
              <p:sp>
                <p:nvSpPr>
                  <p:cNvPr id="213" name="AutoShape 18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4" name="Line 19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5" name="Line 19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6" name="Line 19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7" name="Line 19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8" name="Line 19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12" name="AutoShape 195"/>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91" name="Line 196"/>
              <p:cNvSpPr>
                <a:spLocks noChangeShapeType="1"/>
              </p:cNvSpPr>
              <p:nvPr/>
            </p:nvSpPr>
            <p:spPr bwMode="auto">
              <a:xfrm>
                <a:off x="3007" y="3312"/>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2" name="Line 197"/>
              <p:cNvSpPr>
                <a:spLocks noChangeShapeType="1"/>
              </p:cNvSpPr>
              <p:nvPr/>
            </p:nvSpPr>
            <p:spPr bwMode="auto">
              <a:xfrm>
                <a:off x="3006" y="3650"/>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3" name="Line 198"/>
              <p:cNvSpPr>
                <a:spLocks noChangeShapeType="1"/>
              </p:cNvSpPr>
              <p:nvPr/>
            </p:nvSpPr>
            <p:spPr bwMode="auto">
              <a:xfrm>
                <a:off x="2916" y="3777"/>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4" name="Line 199"/>
              <p:cNvSpPr>
                <a:spLocks noChangeShapeType="1"/>
              </p:cNvSpPr>
              <p:nvPr/>
            </p:nvSpPr>
            <p:spPr bwMode="auto">
              <a:xfrm>
                <a:off x="3006" y="3018"/>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5" name="Line 200"/>
              <p:cNvSpPr>
                <a:spLocks noChangeShapeType="1"/>
              </p:cNvSpPr>
              <p:nvPr/>
            </p:nvSpPr>
            <p:spPr bwMode="auto">
              <a:xfrm>
                <a:off x="2916" y="3018"/>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6" name="Line 201"/>
              <p:cNvSpPr>
                <a:spLocks noChangeShapeType="1"/>
              </p:cNvSpPr>
              <p:nvPr/>
            </p:nvSpPr>
            <p:spPr bwMode="auto">
              <a:xfrm flipH="1">
                <a:off x="2736" y="3229"/>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7" name="Line 202"/>
              <p:cNvSpPr>
                <a:spLocks noChangeShapeType="1"/>
              </p:cNvSpPr>
              <p:nvPr/>
            </p:nvSpPr>
            <p:spPr bwMode="auto">
              <a:xfrm>
                <a:off x="2736" y="3229"/>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8" name="Line 203"/>
              <p:cNvSpPr>
                <a:spLocks noChangeShapeType="1"/>
              </p:cNvSpPr>
              <p:nvPr/>
            </p:nvSpPr>
            <p:spPr bwMode="auto">
              <a:xfrm>
                <a:off x="2736" y="3566"/>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9" name="Line 204"/>
              <p:cNvSpPr>
                <a:spLocks noChangeShapeType="1"/>
              </p:cNvSpPr>
              <p:nvPr/>
            </p:nvSpPr>
            <p:spPr bwMode="auto">
              <a:xfrm>
                <a:off x="3006" y="3397"/>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0" name="Text Box 205"/>
              <p:cNvSpPr txBox="1">
                <a:spLocks noChangeArrowheads="1"/>
              </p:cNvSpPr>
              <p:nvPr/>
            </p:nvSpPr>
            <p:spPr bwMode="auto">
              <a:xfrm>
                <a:off x="3124" y="3137"/>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201" name="Text Box 206"/>
              <p:cNvSpPr txBox="1">
                <a:spLocks noChangeArrowheads="1"/>
              </p:cNvSpPr>
              <p:nvPr/>
            </p:nvSpPr>
            <p:spPr bwMode="auto">
              <a:xfrm>
                <a:off x="2828" y="273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2" name="Text Box 207"/>
              <p:cNvSpPr txBox="1">
                <a:spLocks noChangeArrowheads="1"/>
              </p:cNvSpPr>
              <p:nvPr/>
            </p:nvSpPr>
            <p:spPr bwMode="auto">
              <a:xfrm>
                <a:off x="2833" y="3643"/>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03" name="Group 208"/>
              <p:cNvGrpSpPr>
                <a:grpSpLocks/>
              </p:cNvGrpSpPr>
              <p:nvPr/>
            </p:nvGrpSpPr>
            <p:grpSpPr bwMode="auto">
              <a:xfrm>
                <a:off x="2880" y="3477"/>
                <a:ext cx="240" cy="169"/>
                <a:chOff x="3744" y="2256"/>
                <a:chExt cx="336" cy="336"/>
              </a:xfrm>
            </p:grpSpPr>
            <p:sp>
              <p:nvSpPr>
                <p:cNvPr id="205" name="AutoShape 20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6" name="Line 21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7" name="Line 21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8" name="Line 21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9" name="Line 21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0" name="Line 21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04" name="Text Box 216"/>
              <p:cNvSpPr txBox="1">
                <a:spLocks noChangeArrowheads="1"/>
              </p:cNvSpPr>
              <p:nvPr/>
            </p:nvSpPr>
            <p:spPr bwMode="auto">
              <a:xfrm>
                <a:off x="2490" y="32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graphicFrame>
          <p:nvGraphicFramePr>
            <p:cNvPr id="189" name="Object 269"/>
            <p:cNvGraphicFramePr>
              <a:graphicFrameLocks noChangeAspect="1"/>
            </p:cNvGraphicFramePr>
            <p:nvPr/>
          </p:nvGraphicFramePr>
          <p:xfrm>
            <a:off x="1200" y="2928"/>
            <a:ext cx="780" cy="1060"/>
          </p:xfrm>
          <a:graphic>
            <a:graphicData uri="http://schemas.openxmlformats.org/presentationml/2006/ole">
              <mc:AlternateContent xmlns:mc="http://schemas.openxmlformats.org/markup-compatibility/2006">
                <mc:Choice xmlns:v="urn:schemas-microsoft-com:vml" Requires="v">
                  <p:oleObj name="Document" r:id="rId3" imgW="1239012" imgH="1682496" progId="Word.Document.8">
                    <p:embed/>
                  </p:oleObj>
                </mc:Choice>
                <mc:Fallback>
                  <p:oleObj name="Document" r:id="rId3" imgW="1239012" imgH="1682496" progId="Word.Document.8">
                    <p:embed/>
                    <p:pic>
                      <p:nvPicPr>
                        <p:cNvPr id="189" name="Object 2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2928"/>
                          <a:ext cx="780" cy="1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7" name="Group 223"/>
          <p:cNvGrpSpPr>
            <a:grpSpLocks/>
          </p:cNvGrpSpPr>
          <p:nvPr/>
        </p:nvGrpSpPr>
        <p:grpSpPr bwMode="auto">
          <a:xfrm>
            <a:off x="2196164" y="1147743"/>
            <a:ext cx="7256463" cy="5700712"/>
            <a:chOff x="1103" y="729"/>
            <a:chExt cx="4571" cy="3591"/>
          </a:xfrm>
        </p:grpSpPr>
        <p:grpSp>
          <p:nvGrpSpPr>
            <p:cNvPr id="368" name="Group 224"/>
            <p:cNvGrpSpPr>
              <a:grpSpLocks/>
            </p:cNvGrpSpPr>
            <p:nvPr/>
          </p:nvGrpSpPr>
          <p:grpSpPr bwMode="auto">
            <a:xfrm>
              <a:off x="1103" y="1920"/>
              <a:ext cx="1152" cy="759"/>
              <a:chOff x="1103" y="1920"/>
              <a:chExt cx="1152" cy="759"/>
            </a:xfrm>
          </p:grpSpPr>
          <p:sp>
            <p:nvSpPr>
              <p:cNvPr id="541" name="Line 225"/>
              <p:cNvSpPr>
                <a:spLocks noChangeShapeType="1"/>
              </p:cNvSpPr>
              <p:nvPr/>
            </p:nvSpPr>
            <p:spPr bwMode="auto">
              <a:xfrm>
                <a:off x="1295" y="2208"/>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2" name="Line 226"/>
              <p:cNvSpPr>
                <a:spLocks noChangeShapeType="1"/>
              </p:cNvSpPr>
              <p:nvPr/>
            </p:nvSpPr>
            <p:spPr bwMode="auto">
              <a:xfrm>
                <a:off x="2016" y="2304"/>
                <a:ext cx="239"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3" name="Text Box 227"/>
              <p:cNvSpPr txBox="1">
                <a:spLocks noChangeArrowheads="1"/>
              </p:cNvSpPr>
              <p:nvPr/>
            </p:nvSpPr>
            <p:spPr bwMode="auto">
              <a:xfrm>
                <a:off x="1103" y="1920"/>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544" name="Text Box 228"/>
              <p:cNvSpPr txBox="1">
                <a:spLocks noChangeArrowheads="1"/>
              </p:cNvSpPr>
              <p:nvPr/>
            </p:nvSpPr>
            <p:spPr bwMode="auto">
              <a:xfrm>
                <a:off x="2015" y="1968"/>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545" name="Line 229"/>
              <p:cNvSpPr>
                <a:spLocks noChangeShapeType="1"/>
              </p:cNvSpPr>
              <p:nvPr/>
            </p:nvSpPr>
            <p:spPr bwMode="auto">
              <a:xfrm>
                <a:off x="1295" y="2400"/>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6" name="Text Box 230"/>
              <p:cNvSpPr txBox="1">
                <a:spLocks noChangeArrowheads="1"/>
              </p:cNvSpPr>
              <p:nvPr/>
            </p:nvSpPr>
            <p:spPr bwMode="auto">
              <a:xfrm>
                <a:off x="1103" y="244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547" name="AutoShape 231"/>
              <p:cNvSpPr>
                <a:spLocks noChangeArrowheads="1"/>
              </p:cNvSpPr>
              <p:nvPr/>
            </p:nvSpPr>
            <p:spPr bwMode="auto">
              <a:xfrm rot="10800000">
                <a:off x="1536" y="2160"/>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8" name="AutoShape 232"/>
              <p:cNvSpPr>
                <a:spLocks noChangeArrowheads="1"/>
              </p:cNvSpPr>
              <p:nvPr/>
            </p:nvSpPr>
            <p:spPr bwMode="auto">
              <a:xfrm>
                <a:off x="1920" y="2256"/>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9" name="Freeform 233"/>
              <p:cNvSpPr>
                <a:spLocks/>
              </p:cNvSpPr>
              <p:nvPr/>
            </p:nvSpPr>
            <p:spPr bwMode="auto">
              <a:xfrm>
                <a:off x="1440" y="2160"/>
                <a:ext cx="96" cy="288"/>
              </a:xfrm>
              <a:custGeom>
                <a:avLst/>
                <a:gdLst>
                  <a:gd name="T0" fmla="*/ 0 w 96"/>
                  <a:gd name="T1" fmla="*/ 0 h 288"/>
                  <a:gd name="T2" fmla="*/ 96 w 96"/>
                  <a:gd name="T3" fmla="*/ 144 h 288"/>
                  <a:gd name="T4" fmla="*/ 0 w 96"/>
                  <a:gd name="T5" fmla="*/ 288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cubicBezTo>
                      <a:pt x="48" y="48"/>
                      <a:pt x="96" y="96"/>
                      <a:pt x="96" y="144"/>
                    </a:cubicBezTo>
                    <a:cubicBezTo>
                      <a:pt x="96" y="192"/>
                      <a:pt x="48" y="240"/>
                      <a:pt x="0" y="288"/>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369" name="Group 234"/>
            <p:cNvGrpSpPr>
              <a:grpSpLocks/>
            </p:cNvGrpSpPr>
            <p:nvPr/>
          </p:nvGrpSpPr>
          <p:grpSpPr bwMode="auto">
            <a:xfrm>
              <a:off x="3638" y="729"/>
              <a:ext cx="2036" cy="3591"/>
              <a:chOff x="3638" y="729"/>
              <a:chExt cx="2036" cy="3591"/>
            </a:xfrm>
          </p:grpSpPr>
          <p:grpSp>
            <p:nvGrpSpPr>
              <p:cNvPr id="431" name="Group 235"/>
              <p:cNvGrpSpPr>
                <a:grpSpLocks/>
              </p:cNvGrpSpPr>
              <p:nvPr/>
            </p:nvGrpSpPr>
            <p:grpSpPr bwMode="auto">
              <a:xfrm>
                <a:off x="3888" y="1785"/>
                <a:ext cx="480" cy="384"/>
                <a:chOff x="3648" y="2256"/>
                <a:chExt cx="480" cy="384"/>
              </a:xfrm>
            </p:grpSpPr>
            <p:grpSp>
              <p:nvGrpSpPr>
                <p:cNvPr id="533" name="Group 236"/>
                <p:cNvGrpSpPr>
                  <a:grpSpLocks/>
                </p:cNvGrpSpPr>
                <p:nvPr/>
              </p:nvGrpSpPr>
              <p:grpSpPr bwMode="auto">
                <a:xfrm>
                  <a:off x="3744" y="2256"/>
                  <a:ext cx="384" cy="384"/>
                  <a:chOff x="3744" y="2256"/>
                  <a:chExt cx="336" cy="336"/>
                </a:xfrm>
              </p:grpSpPr>
              <p:sp>
                <p:nvSpPr>
                  <p:cNvPr id="535" name="AutoShape 23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6" name="Line 23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7" name="Line 23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8" name="Line 24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9" name="Line 24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0" name="Line 24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34" name="AutoShape 243"/>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432" name="Group 244"/>
              <p:cNvGrpSpPr>
                <a:grpSpLocks/>
              </p:cNvGrpSpPr>
              <p:nvPr/>
            </p:nvGrpSpPr>
            <p:grpSpPr bwMode="auto">
              <a:xfrm>
                <a:off x="4080" y="2649"/>
                <a:ext cx="384" cy="384"/>
                <a:chOff x="3744" y="2256"/>
                <a:chExt cx="336" cy="336"/>
              </a:xfrm>
            </p:grpSpPr>
            <p:sp>
              <p:nvSpPr>
                <p:cNvPr id="527" name="AutoShape 24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8" name="Line 24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9" name="Line 24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0" name="Line 24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1" name="Line 24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2" name="Line 25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33" name="Line 251"/>
              <p:cNvSpPr>
                <a:spLocks noChangeShapeType="1"/>
              </p:cNvSpPr>
              <p:nvPr/>
            </p:nvSpPr>
            <p:spPr bwMode="auto">
              <a:xfrm>
                <a:off x="4704" y="4041"/>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4" name="Line 252"/>
              <p:cNvSpPr>
                <a:spLocks noChangeShapeType="1"/>
              </p:cNvSpPr>
              <p:nvPr/>
            </p:nvSpPr>
            <p:spPr bwMode="auto">
              <a:xfrm>
                <a:off x="4560" y="423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5" name="Line 253"/>
              <p:cNvSpPr>
                <a:spLocks noChangeShapeType="1"/>
              </p:cNvSpPr>
              <p:nvPr/>
            </p:nvSpPr>
            <p:spPr bwMode="auto">
              <a:xfrm>
                <a:off x="4185"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6" name="Text Box 254"/>
              <p:cNvSpPr txBox="1">
                <a:spLocks noChangeArrowheads="1"/>
              </p:cNvSpPr>
              <p:nvPr/>
            </p:nvSpPr>
            <p:spPr bwMode="auto">
              <a:xfrm>
                <a:off x="4896" y="729"/>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7" name="Text Box 255"/>
              <p:cNvSpPr txBox="1">
                <a:spLocks noChangeArrowheads="1"/>
              </p:cNvSpPr>
              <p:nvPr/>
            </p:nvSpPr>
            <p:spPr bwMode="auto">
              <a:xfrm>
                <a:off x="4800" y="408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8" name="Line 256"/>
              <p:cNvSpPr>
                <a:spLocks noChangeShapeType="1"/>
              </p:cNvSpPr>
              <p:nvPr/>
            </p:nvSpPr>
            <p:spPr bwMode="auto">
              <a:xfrm flipV="1">
                <a:off x="4176"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9" name="Line 257"/>
              <p:cNvSpPr>
                <a:spLocks noChangeShapeType="1"/>
              </p:cNvSpPr>
              <p:nvPr/>
            </p:nvSpPr>
            <p:spPr bwMode="auto">
              <a:xfrm>
                <a:off x="4272" y="3177"/>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0" name="Line 258"/>
              <p:cNvSpPr>
                <a:spLocks noChangeShapeType="1"/>
              </p:cNvSpPr>
              <p:nvPr/>
            </p:nvSpPr>
            <p:spPr bwMode="auto">
              <a:xfrm flipV="1">
                <a:off x="5136"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1" name="Line 259"/>
              <p:cNvSpPr>
                <a:spLocks noChangeShapeType="1"/>
              </p:cNvSpPr>
              <p:nvPr/>
            </p:nvSpPr>
            <p:spPr bwMode="auto">
              <a:xfrm flipV="1">
                <a:off x="4272"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2" name="Line 260"/>
              <p:cNvSpPr>
                <a:spLocks noChangeShapeType="1"/>
              </p:cNvSpPr>
              <p:nvPr/>
            </p:nvSpPr>
            <p:spPr bwMode="auto">
              <a:xfrm flipV="1">
                <a:off x="4272"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3" name="Line 261"/>
              <p:cNvSpPr>
                <a:spLocks noChangeShapeType="1"/>
              </p:cNvSpPr>
              <p:nvPr/>
            </p:nvSpPr>
            <p:spPr bwMode="auto">
              <a:xfrm flipV="1">
                <a:off x="5136"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4" name="Line 262"/>
              <p:cNvSpPr>
                <a:spLocks noChangeShapeType="1"/>
              </p:cNvSpPr>
              <p:nvPr/>
            </p:nvSpPr>
            <p:spPr bwMode="auto">
              <a:xfrm>
                <a:off x="4272" y="2505"/>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5" name="Line 263"/>
              <p:cNvSpPr>
                <a:spLocks noChangeShapeType="1"/>
              </p:cNvSpPr>
              <p:nvPr/>
            </p:nvSpPr>
            <p:spPr bwMode="auto">
              <a:xfrm flipH="1">
                <a:off x="3744"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6" name="Line 264"/>
              <p:cNvSpPr>
                <a:spLocks noChangeShapeType="1"/>
              </p:cNvSpPr>
              <p:nvPr/>
            </p:nvSpPr>
            <p:spPr bwMode="auto">
              <a:xfrm flipH="1">
                <a:off x="3744"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7" name="Line 265"/>
              <p:cNvSpPr>
                <a:spLocks noChangeShapeType="1"/>
              </p:cNvSpPr>
              <p:nvPr/>
            </p:nvSpPr>
            <p:spPr bwMode="auto">
              <a:xfrm flipH="1">
                <a:off x="3840"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8" name="Line 266"/>
              <p:cNvSpPr>
                <a:spLocks noChangeShapeType="1"/>
              </p:cNvSpPr>
              <p:nvPr/>
            </p:nvSpPr>
            <p:spPr bwMode="auto">
              <a:xfrm flipH="1">
                <a:off x="4704"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9" name="Text Box 267"/>
              <p:cNvSpPr txBox="1">
                <a:spLocks noChangeArrowheads="1"/>
              </p:cNvSpPr>
              <p:nvPr/>
            </p:nvSpPr>
            <p:spPr bwMode="auto">
              <a:xfrm>
                <a:off x="3686" y="25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50" name="Text Box 268"/>
              <p:cNvSpPr txBox="1">
                <a:spLocks noChangeArrowheads="1"/>
              </p:cNvSpPr>
              <p:nvPr/>
            </p:nvSpPr>
            <p:spPr bwMode="auto">
              <a:xfrm>
                <a:off x="4602" y="254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451" name="Text Box 269"/>
              <p:cNvSpPr txBox="1">
                <a:spLocks noChangeArrowheads="1"/>
              </p:cNvSpPr>
              <p:nvPr/>
            </p:nvSpPr>
            <p:spPr bwMode="auto">
              <a:xfrm>
                <a:off x="3638" y="16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52" name="Text Box 270"/>
              <p:cNvSpPr txBox="1">
                <a:spLocks noChangeArrowheads="1"/>
              </p:cNvSpPr>
              <p:nvPr/>
            </p:nvSpPr>
            <p:spPr bwMode="auto">
              <a:xfrm>
                <a:off x="3638" y="115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453" name="Line 271"/>
              <p:cNvSpPr>
                <a:spLocks noChangeShapeType="1"/>
              </p:cNvSpPr>
              <p:nvPr/>
            </p:nvSpPr>
            <p:spPr bwMode="auto">
              <a:xfrm>
                <a:off x="4176"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454" name="Group 272"/>
              <p:cNvGrpSpPr>
                <a:grpSpLocks/>
              </p:cNvGrpSpPr>
              <p:nvPr/>
            </p:nvGrpSpPr>
            <p:grpSpPr bwMode="auto">
              <a:xfrm>
                <a:off x="4944" y="2649"/>
                <a:ext cx="384" cy="384"/>
                <a:chOff x="3744" y="2256"/>
                <a:chExt cx="336" cy="336"/>
              </a:xfrm>
            </p:grpSpPr>
            <p:sp>
              <p:nvSpPr>
                <p:cNvPr id="521" name="AutoShape 27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2" name="Line 27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3" name="Line 27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4" name="Line 27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5" name="Line 27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6" name="Line 27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455" name="Group 279"/>
              <p:cNvGrpSpPr>
                <a:grpSpLocks/>
              </p:cNvGrpSpPr>
              <p:nvPr/>
            </p:nvGrpSpPr>
            <p:grpSpPr bwMode="auto">
              <a:xfrm>
                <a:off x="3888" y="1209"/>
                <a:ext cx="480" cy="384"/>
                <a:chOff x="3648" y="2256"/>
                <a:chExt cx="480" cy="384"/>
              </a:xfrm>
            </p:grpSpPr>
            <p:grpSp>
              <p:nvGrpSpPr>
                <p:cNvPr id="513" name="Group 280"/>
                <p:cNvGrpSpPr>
                  <a:grpSpLocks/>
                </p:cNvGrpSpPr>
                <p:nvPr/>
              </p:nvGrpSpPr>
              <p:grpSpPr bwMode="auto">
                <a:xfrm>
                  <a:off x="3744" y="2256"/>
                  <a:ext cx="384" cy="384"/>
                  <a:chOff x="3744" y="2256"/>
                  <a:chExt cx="336" cy="336"/>
                </a:xfrm>
              </p:grpSpPr>
              <p:sp>
                <p:nvSpPr>
                  <p:cNvPr id="515" name="AutoShape 28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6" name="Line 28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7" name="Line 28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8" name="Line 28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9" name="Line 28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0" name="Line 28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14" name="AutoShape 287"/>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456" name="Group 288"/>
              <p:cNvGrpSpPr>
                <a:grpSpLocks/>
              </p:cNvGrpSpPr>
              <p:nvPr/>
            </p:nvGrpSpPr>
            <p:grpSpPr bwMode="auto">
              <a:xfrm>
                <a:off x="4080" y="3513"/>
                <a:ext cx="384" cy="384"/>
                <a:chOff x="3744" y="2256"/>
                <a:chExt cx="336" cy="336"/>
              </a:xfrm>
            </p:grpSpPr>
            <p:sp>
              <p:nvSpPr>
                <p:cNvPr id="507" name="AutoShape 28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8" name="Line 29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9" name="Line 29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0" name="Line 29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1" name="Line 29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2" name="Line 29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57" name="Line 295"/>
              <p:cNvSpPr>
                <a:spLocks noChangeShapeType="1"/>
              </p:cNvSpPr>
              <p:nvPr/>
            </p:nvSpPr>
            <p:spPr bwMode="auto">
              <a:xfrm>
                <a:off x="4272" y="4041"/>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8" name="Line 296"/>
              <p:cNvSpPr>
                <a:spLocks noChangeShapeType="1"/>
              </p:cNvSpPr>
              <p:nvPr/>
            </p:nvSpPr>
            <p:spPr bwMode="auto">
              <a:xfrm flipV="1">
                <a:off x="5136"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9" name="Line 297"/>
              <p:cNvSpPr>
                <a:spLocks noChangeShapeType="1"/>
              </p:cNvSpPr>
              <p:nvPr/>
            </p:nvSpPr>
            <p:spPr bwMode="auto">
              <a:xfrm flipV="1">
                <a:off x="4272"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0" name="Line 298"/>
              <p:cNvSpPr>
                <a:spLocks noChangeShapeType="1"/>
              </p:cNvSpPr>
              <p:nvPr/>
            </p:nvSpPr>
            <p:spPr bwMode="auto">
              <a:xfrm flipV="1">
                <a:off x="4272"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1" name="Line 299"/>
              <p:cNvSpPr>
                <a:spLocks noChangeShapeType="1"/>
              </p:cNvSpPr>
              <p:nvPr/>
            </p:nvSpPr>
            <p:spPr bwMode="auto">
              <a:xfrm flipV="1">
                <a:off x="5136"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2" name="Line 300"/>
              <p:cNvSpPr>
                <a:spLocks noChangeShapeType="1"/>
              </p:cNvSpPr>
              <p:nvPr/>
            </p:nvSpPr>
            <p:spPr bwMode="auto">
              <a:xfrm>
                <a:off x="4272" y="3369"/>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3" name="Line 301"/>
              <p:cNvSpPr>
                <a:spLocks noChangeShapeType="1"/>
              </p:cNvSpPr>
              <p:nvPr/>
            </p:nvSpPr>
            <p:spPr bwMode="auto">
              <a:xfrm flipH="1">
                <a:off x="3840"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4" name="Line 302"/>
              <p:cNvSpPr>
                <a:spLocks noChangeShapeType="1"/>
              </p:cNvSpPr>
              <p:nvPr/>
            </p:nvSpPr>
            <p:spPr bwMode="auto">
              <a:xfrm flipH="1">
                <a:off x="4704"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5" name="Text Box 303"/>
              <p:cNvSpPr txBox="1">
                <a:spLocks noChangeArrowheads="1"/>
              </p:cNvSpPr>
              <p:nvPr/>
            </p:nvSpPr>
            <p:spPr bwMode="auto">
              <a:xfrm>
                <a:off x="3666" y="3407"/>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66" name="Text Box 304"/>
              <p:cNvSpPr txBox="1">
                <a:spLocks noChangeArrowheads="1"/>
              </p:cNvSpPr>
              <p:nvPr/>
            </p:nvSpPr>
            <p:spPr bwMode="auto">
              <a:xfrm>
                <a:off x="4582" y="3407"/>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467" name="Group 305"/>
              <p:cNvGrpSpPr>
                <a:grpSpLocks/>
              </p:cNvGrpSpPr>
              <p:nvPr/>
            </p:nvGrpSpPr>
            <p:grpSpPr bwMode="auto">
              <a:xfrm>
                <a:off x="4944" y="3513"/>
                <a:ext cx="384" cy="384"/>
                <a:chOff x="3744" y="2256"/>
                <a:chExt cx="336" cy="336"/>
              </a:xfrm>
            </p:grpSpPr>
            <p:sp>
              <p:nvSpPr>
                <p:cNvPr id="501" name="AutoShape 30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2" name="Line 30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3" name="Line 30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4" name="Line 30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5" name="Line 31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6" name="Line 31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68" name="Line 312"/>
              <p:cNvSpPr>
                <a:spLocks noChangeShapeType="1"/>
              </p:cNvSpPr>
              <p:nvPr/>
            </p:nvSpPr>
            <p:spPr bwMode="auto">
              <a:xfrm>
                <a:off x="4704" y="317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469" name="Group 313"/>
              <p:cNvGrpSpPr>
                <a:grpSpLocks/>
              </p:cNvGrpSpPr>
              <p:nvPr/>
            </p:nvGrpSpPr>
            <p:grpSpPr bwMode="auto">
              <a:xfrm>
                <a:off x="4896" y="1785"/>
                <a:ext cx="480" cy="384"/>
                <a:chOff x="3648" y="2256"/>
                <a:chExt cx="480" cy="384"/>
              </a:xfrm>
            </p:grpSpPr>
            <p:grpSp>
              <p:nvGrpSpPr>
                <p:cNvPr id="493" name="Group 314"/>
                <p:cNvGrpSpPr>
                  <a:grpSpLocks/>
                </p:cNvGrpSpPr>
                <p:nvPr/>
              </p:nvGrpSpPr>
              <p:grpSpPr bwMode="auto">
                <a:xfrm>
                  <a:off x="3744" y="2256"/>
                  <a:ext cx="384" cy="384"/>
                  <a:chOff x="3744" y="2256"/>
                  <a:chExt cx="336" cy="336"/>
                </a:xfrm>
              </p:grpSpPr>
              <p:sp>
                <p:nvSpPr>
                  <p:cNvPr id="495" name="AutoShape 31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6" name="Line 31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7" name="Line 31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8" name="Line 31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9" name="Line 31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0" name="Line 32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94" name="AutoShape 321"/>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70" name="Line 322"/>
              <p:cNvSpPr>
                <a:spLocks noChangeShapeType="1"/>
              </p:cNvSpPr>
              <p:nvPr/>
            </p:nvSpPr>
            <p:spPr bwMode="auto">
              <a:xfrm>
                <a:off x="5193"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1" name="Line 323"/>
              <p:cNvSpPr>
                <a:spLocks noChangeShapeType="1"/>
              </p:cNvSpPr>
              <p:nvPr/>
            </p:nvSpPr>
            <p:spPr bwMode="auto">
              <a:xfrm flipV="1">
                <a:off x="5184"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2" name="Line 324"/>
              <p:cNvSpPr>
                <a:spLocks noChangeShapeType="1"/>
              </p:cNvSpPr>
              <p:nvPr/>
            </p:nvSpPr>
            <p:spPr bwMode="auto">
              <a:xfrm flipH="1">
                <a:off x="4752"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3" name="Line 325"/>
              <p:cNvSpPr>
                <a:spLocks noChangeShapeType="1"/>
              </p:cNvSpPr>
              <p:nvPr/>
            </p:nvSpPr>
            <p:spPr bwMode="auto">
              <a:xfrm flipH="1">
                <a:off x="4752"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4" name="Text Box 326"/>
              <p:cNvSpPr txBox="1">
                <a:spLocks noChangeArrowheads="1"/>
              </p:cNvSpPr>
              <p:nvPr/>
            </p:nvSpPr>
            <p:spPr bwMode="auto">
              <a:xfrm>
                <a:off x="4626" y="1679"/>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75" name="Text Box 327"/>
              <p:cNvSpPr txBox="1">
                <a:spLocks noChangeArrowheads="1"/>
              </p:cNvSpPr>
              <p:nvPr/>
            </p:nvSpPr>
            <p:spPr bwMode="auto">
              <a:xfrm>
                <a:off x="4626" y="1151"/>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476" name="Group 328"/>
              <p:cNvGrpSpPr>
                <a:grpSpLocks/>
              </p:cNvGrpSpPr>
              <p:nvPr/>
            </p:nvGrpSpPr>
            <p:grpSpPr bwMode="auto">
              <a:xfrm>
                <a:off x="4896" y="1209"/>
                <a:ext cx="480" cy="384"/>
                <a:chOff x="3648" y="2256"/>
                <a:chExt cx="480" cy="384"/>
              </a:xfrm>
            </p:grpSpPr>
            <p:grpSp>
              <p:nvGrpSpPr>
                <p:cNvPr id="485" name="Group 329"/>
                <p:cNvGrpSpPr>
                  <a:grpSpLocks/>
                </p:cNvGrpSpPr>
                <p:nvPr/>
              </p:nvGrpSpPr>
              <p:grpSpPr bwMode="auto">
                <a:xfrm>
                  <a:off x="3744" y="2256"/>
                  <a:ext cx="384" cy="384"/>
                  <a:chOff x="3744" y="2256"/>
                  <a:chExt cx="336" cy="336"/>
                </a:xfrm>
              </p:grpSpPr>
              <p:sp>
                <p:nvSpPr>
                  <p:cNvPr id="487" name="AutoShape 33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8" name="Line 33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9" name="Line 33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0" name="Line 33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1" name="Line 33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2" name="Line 33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86" name="AutoShape 336"/>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77" name="Line 337"/>
              <p:cNvSpPr>
                <a:spLocks noChangeShapeType="1"/>
              </p:cNvSpPr>
              <p:nvPr/>
            </p:nvSpPr>
            <p:spPr bwMode="auto">
              <a:xfrm>
                <a:off x="4176" y="1017"/>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8" name="Line 338"/>
              <p:cNvSpPr>
                <a:spLocks noChangeShapeType="1"/>
              </p:cNvSpPr>
              <p:nvPr/>
            </p:nvSpPr>
            <p:spPr bwMode="auto">
              <a:xfrm>
                <a:off x="5184"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9" name="Line 339"/>
              <p:cNvSpPr>
                <a:spLocks noChangeShapeType="1"/>
              </p:cNvSpPr>
              <p:nvPr/>
            </p:nvSpPr>
            <p:spPr bwMode="auto">
              <a:xfrm>
                <a:off x="4176" y="2313"/>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0" name="Line 340"/>
              <p:cNvSpPr>
                <a:spLocks noChangeShapeType="1"/>
              </p:cNvSpPr>
              <p:nvPr/>
            </p:nvSpPr>
            <p:spPr bwMode="auto">
              <a:xfrm flipV="1">
                <a:off x="4704" y="87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1" name="Line 341"/>
              <p:cNvSpPr>
                <a:spLocks noChangeShapeType="1"/>
              </p:cNvSpPr>
              <p:nvPr/>
            </p:nvSpPr>
            <p:spPr bwMode="auto">
              <a:xfrm>
                <a:off x="4560" y="87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2" name="Line 342"/>
              <p:cNvSpPr>
                <a:spLocks noChangeShapeType="1"/>
              </p:cNvSpPr>
              <p:nvPr/>
            </p:nvSpPr>
            <p:spPr bwMode="auto">
              <a:xfrm>
                <a:off x="4704" y="231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3" name="Line 343"/>
              <p:cNvSpPr>
                <a:spLocks noChangeShapeType="1"/>
              </p:cNvSpPr>
              <p:nvPr/>
            </p:nvSpPr>
            <p:spPr bwMode="auto">
              <a:xfrm>
                <a:off x="4704" y="240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84" name="Text Box 344"/>
              <p:cNvSpPr txBox="1">
                <a:spLocks noChangeArrowheads="1"/>
              </p:cNvSpPr>
              <p:nvPr/>
            </p:nvSpPr>
            <p:spPr bwMode="auto">
              <a:xfrm>
                <a:off x="5462" y="205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grpSp>
        <p:grpSp>
          <p:nvGrpSpPr>
            <p:cNvPr id="370" name="Group 345"/>
            <p:cNvGrpSpPr>
              <a:grpSpLocks/>
            </p:cNvGrpSpPr>
            <p:nvPr/>
          </p:nvGrpSpPr>
          <p:grpSpPr bwMode="auto">
            <a:xfrm>
              <a:off x="2486" y="1392"/>
              <a:ext cx="886" cy="1138"/>
              <a:chOff x="2486" y="1392"/>
              <a:chExt cx="886" cy="1138"/>
            </a:xfrm>
          </p:grpSpPr>
          <p:grpSp>
            <p:nvGrpSpPr>
              <p:cNvPr id="402" name="Group 346"/>
              <p:cNvGrpSpPr>
                <a:grpSpLocks/>
              </p:cNvGrpSpPr>
              <p:nvPr/>
            </p:nvGrpSpPr>
            <p:grpSpPr bwMode="auto">
              <a:xfrm>
                <a:off x="2826" y="1800"/>
                <a:ext cx="300" cy="169"/>
                <a:chOff x="3648" y="2256"/>
                <a:chExt cx="480" cy="384"/>
              </a:xfrm>
            </p:grpSpPr>
            <p:grpSp>
              <p:nvGrpSpPr>
                <p:cNvPr id="423" name="Group 347"/>
                <p:cNvGrpSpPr>
                  <a:grpSpLocks/>
                </p:cNvGrpSpPr>
                <p:nvPr/>
              </p:nvGrpSpPr>
              <p:grpSpPr bwMode="auto">
                <a:xfrm>
                  <a:off x="3744" y="2256"/>
                  <a:ext cx="384" cy="384"/>
                  <a:chOff x="3744" y="2256"/>
                  <a:chExt cx="336" cy="336"/>
                </a:xfrm>
              </p:grpSpPr>
              <p:sp>
                <p:nvSpPr>
                  <p:cNvPr id="425" name="AutoShape 34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6" name="Line 34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7" name="Line 35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8" name="Line 35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9" name="Line 35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0" name="Line 35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24" name="AutoShape 35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03" name="Line 355"/>
              <p:cNvSpPr>
                <a:spLocks noChangeShapeType="1"/>
              </p:cNvSpPr>
              <p:nvPr/>
            </p:nvSpPr>
            <p:spPr bwMode="auto">
              <a:xfrm>
                <a:off x="3007" y="1968"/>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4" name="Line 356"/>
              <p:cNvSpPr>
                <a:spLocks noChangeShapeType="1"/>
              </p:cNvSpPr>
              <p:nvPr/>
            </p:nvSpPr>
            <p:spPr bwMode="auto">
              <a:xfrm>
                <a:off x="3006" y="2306"/>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5" name="Line 357"/>
              <p:cNvSpPr>
                <a:spLocks noChangeShapeType="1"/>
              </p:cNvSpPr>
              <p:nvPr/>
            </p:nvSpPr>
            <p:spPr bwMode="auto">
              <a:xfrm>
                <a:off x="2916" y="2433"/>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6" name="Line 358"/>
              <p:cNvSpPr>
                <a:spLocks noChangeShapeType="1"/>
              </p:cNvSpPr>
              <p:nvPr/>
            </p:nvSpPr>
            <p:spPr bwMode="auto">
              <a:xfrm>
                <a:off x="3006" y="1674"/>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7" name="Line 359"/>
              <p:cNvSpPr>
                <a:spLocks noChangeShapeType="1"/>
              </p:cNvSpPr>
              <p:nvPr/>
            </p:nvSpPr>
            <p:spPr bwMode="auto">
              <a:xfrm>
                <a:off x="2916" y="1674"/>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8" name="Line 360"/>
              <p:cNvSpPr>
                <a:spLocks noChangeShapeType="1"/>
              </p:cNvSpPr>
              <p:nvPr/>
            </p:nvSpPr>
            <p:spPr bwMode="auto">
              <a:xfrm flipH="1">
                <a:off x="2736" y="1885"/>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9" name="Line 361"/>
              <p:cNvSpPr>
                <a:spLocks noChangeShapeType="1"/>
              </p:cNvSpPr>
              <p:nvPr/>
            </p:nvSpPr>
            <p:spPr bwMode="auto">
              <a:xfrm>
                <a:off x="2736" y="1885"/>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0" name="Line 362"/>
              <p:cNvSpPr>
                <a:spLocks noChangeShapeType="1"/>
              </p:cNvSpPr>
              <p:nvPr/>
            </p:nvSpPr>
            <p:spPr bwMode="auto">
              <a:xfrm>
                <a:off x="2736" y="2222"/>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1" name="Line 363"/>
              <p:cNvSpPr>
                <a:spLocks noChangeShapeType="1"/>
              </p:cNvSpPr>
              <p:nvPr/>
            </p:nvSpPr>
            <p:spPr bwMode="auto">
              <a:xfrm>
                <a:off x="3006" y="2053"/>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2" name="Text Box 364"/>
              <p:cNvSpPr txBox="1">
                <a:spLocks noChangeArrowheads="1"/>
              </p:cNvSpPr>
              <p:nvPr/>
            </p:nvSpPr>
            <p:spPr bwMode="auto">
              <a:xfrm>
                <a:off x="3120" y="1793"/>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13" name="Text Box 365"/>
              <p:cNvSpPr txBox="1">
                <a:spLocks noChangeArrowheads="1"/>
              </p:cNvSpPr>
              <p:nvPr/>
            </p:nvSpPr>
            <p:spPr bwMode="auto">
              <a:xfrm>
                <a:off x="2828"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4" name="Text Box 366"/>
              <p:cNvSpPr txBox="1">
                <a:spLocks noChangeArrowheads="1"/>
              </p:cNvSpPr>
              <p:nvPr/>
            </p:nvSpPr>
            <p:spPr bwMode="auto">
              <a:xfrm>
                <a:off x="2833" y="229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415" name="Group 367"/>
              <p:cNvGrpSpPr>
                <a:grpSpLocks/>
              </p:cNvGrpSpPr>
              <p:nvPr/>
            </p:nvGrpSpPr>
            <p:grpSpPr bwMode="auto">
              <a:xfrm>
                <a:off x="2880" y="2133"/>
                <a:ext cx="240" cy="169"/>
                <a:chOff x="3744" y="2256"/>
                <a:chExt cx="336" cy="336"/>
              </a:xfrm>
            </p:grpSpPr>
            <p:sp>
              <p:nvSpPr>
                <p:cNvPr id="417" name="AutoShape 36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8" name="Line 36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9" name="Line 37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0" name="Line 37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1" name="Line 37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2" name="Line 37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16" name="Text Box 374"/>
              <p:cNvSpPr txBox="1">
                <a:spLocks noChangeArrowheads="1"/>
              </p:cNvSpPr>
              <p:nvPr/>
            </p:nvSpPr>
            <p:spPr bwMode="auto">
              <a:xfrm>
                <a:off x="2486" y="18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grpSp>
        <p:grpSp>
          <p:nvGrpSpPr>
            <p:cNvPr id="371" name="Group 375"/>
            <p:cNvGrpSpPr>
              <a:grpSpLocks/>
            </p:cNvGrpSpPr>
            <p:nvPr/>
          </p:nvGrpSpPr>
          <p:grpSpPr bwMode="auto">
            <a:xfrm>
              <a:off x="2490" y="2736"/>
              <a:ext cx="878" cy="1138"/>
              <a:chOff x="2490" y="2736"/>
              <a:chExt cx="878" cy="1138"/>
            </a:xfrm>
          </p:grpSpPr>
          <p:grpSp>
            <p:nvGrpSpPr>
              <p:cNvPr id="373" name="Group 376"/>
              <p:cNvGrpSpPr>
                <a:grpSpLocks/>
              </p:cNvGrpSpPr>
              <p:nvPr/>
            </p:nvGrpSpPr>
            <p:grpSpPr bwMode="auto">
              <a:xfrm>
                <a:off x="2826" y="3144"/>
                <a:ext cx="300" cy="169"/>
                <a:chOff x="3648" y="2256"/>
                <a:chExt cx="480" cy="384"/>
              </a:xfrm>
            </p:grpSpPr>
            <p:grpSp>
              <p:nvGrpSpPr>
                <p:cNvPr id="394" name="Group 377"/>
                <p:cNvGrpSpPr>
                  <a:grpSpLocks/>
                </p:cNvGrpSpPr>
                <p:nvPr/>
              </p:nvGrpSpPr>
              <p:grpSpPr bwMode="auto">
                <a:xfrm>
                  <a:off x="3744" y="2256"/>
                  <a:ext cx="384" cy="384"/>
                  <a:chOff x="3744" y="2256"/>
                  <a:chExt cx="336" cy="336"/>
                </a:xfrm>
              </p:grpSpPr>
              <p:sp>
                <p:nvSpPr>
                  <p:cNvPr id="396" name="AutoShape 37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7" name="Line 37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8" name="Line 38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9" name="Line 38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0" name="Line 38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1" name="Line 38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95" name="AutoShape 38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74" name="Line 385"/>
              <p:cNvSpPr>
                <a:spLocks noChangeShapeType="1"/>
              </p:cNvSpPr>
              <p:nvPr/>
            </p:nvSpPr>
            <p:spPr bwMode="auto">
              <a:xfrm>
                <a:off x="3007" y="3312"/>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5" name="Line 386"/>
              <p:cNvSpPr>
                <a:spLocks noChangeShapeType="1"/>
              </p:cNvSpPr>
              <p:nvPr/>
            </p:nvSpPr>
            <p:spPr bwMode="auto">
              <a:xfrm>
                <a:off x="3006" y="3650"/>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6" name="Line 387"/>
              <p:cNvSpPr>
                <a:spLocks noChangeShapeType="1"/>
              </p:cNvSpPr>
              <p:nvPr/>
            </p:nvSpPr>
            <p:spPr bwMode="auto">
              <a:xfrm>
                <a:off x="2916" y="3777"/>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7" name="Line 388"/>
              <p:cNvSpPr>
                <a:spLocks noChangeShapeType="1"/>
              </p:cNvSpPr>
              <p:nvPr/>
            </p:nvSpPr>
            <p:spPr bwMode="auto">
              <a:xfrm>
                <a:off x="3006" y="3018"/>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8" name="Line 389"/>
              <p:cNvSpPr>
                <a:spLocks noChangeShapeType="1"/>
              </p:cNvSpPr>
              <p:nvPr/>
            </p:nvSpPr>
            <p:spPr bwMode="auto">
              <a:xfrm>
                <a:off x="2916" y="3018"/>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9" name="Line 390"/>
              <p:cNvSpPr>
                <a:spLocks noChangeShapeType="1"/>
              </p:cNvSpPr>
              <p:nvPr/>
            </p:nvSpPr>
            <p:spPr bwMode="auto">
              <a:xfrm flipH="1">
                <a:off x="2736" y="3229"/>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0" name="Line 391"/>
              <p:cNvSpPr>
                <a:spLocks noChangeShapeType="1"/>
              </p:cNvSpPr>
              <p:nvPr/>
            </p:nvSpPr>
            <p:spPr bwMode="auto">
              <a:xfrm>
                <a:off x="2736" y="3229"/>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1" name="Line 392"/>
              <p:cNvSpPr>
                <a:spLocks noChangeShapeType="1"/>
              </p:cNvSpPr>
              <p:nvPr/>
            </p:nvSpPr>
            <p:spPr bwMode="auto">
              <a:xfrm>
                <a:off x="2736" y="3566"/>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2" name="Line 393"/>
              <p:cNvSpPr>
                <a:spLocks noChangeShapeType="1"/>
              </p:cNvSpPr>
              <p:nvPr/>
            </p:nvSpPr>
            <p:spPr bwMode="auto">
              <a:xfrm>
                <a:off x="3006" y="3397"/>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3" name="Text Box 394"/>
              <p:cNvSpPr txBox="1">
                <a:spLocks noChangeArrowheads="1"/>
              </p:cNvSpPr>
              <p:nvPr/>
            </p:nvSpPr>
            <p:spPr bwMode="auto">
              <a:xfrm>
                <a:off x="3124" y="3137"/>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84" name="Text Box 395"/>
              <p:cNvSpPr txBox="1">
                <a:spLocks noChangeArrowheads="1"/>
              </p:cNvSpPr>
              <p:nvPr/>
            </p:nvSpPr>
            <p:spPr bwMode="auto">
              <a:xfrm>
                <a:off x="2828" y="273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5" name="Text Box 396"/>
              <p:cNvSpPr txBox="1">
                <a:spLocks noChangeArrowheads="1"/>
              </p:cNvSpPr>
              <p:nvPr/>
            </p:nvSpPr>
            <p:spPr bwMode="auto">
              <a:xfrm>
                <a:off x="2833" y="3643"/>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86" name="Group 397"/>
              <p:cNvGrpSpPr>
                <a:grpSpLocks/>
              </p:cNvGrpSpPr>
              <p:nvPr/>
            </p:nvGrpSpPr>
            <p:grpSpPr bwMode="auto">
              <a:xfrm>
                <a:off x="2880" y="3477"/>
                <a:ext cx="240" cy="169"/>
                <a:chOff x="3744" y="2256"/>
                <a:chExt cx="336" cy="336"/>
              </a:xfrm>
            </p:grpSpPr>
            <p:sp>
              <p:nvSpPr>
                <p:cNvPr id="388" name="AutoShape 39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9" name="Line 39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0" name="Line 40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1" name="Line 40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2" name="Line 40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3" name="Line 40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87" name="Text Box 404"/>
              <p:cNvSpPr txBox="1">
                <a:spLocks noChangeArrowheads="1"/>
              </p:cNvSpPr>
              <p:nvPr/>
            </p:nvSpPr>
            <p:spPr bwMode="auto">
              <a:xfrm>
                <a:off x="2490" y="32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graphicFrame>
          <p:nvGraphicFramePr>
            <p:cNvPr id="372" name="Object 268"/>
            <p:cNvGraphicFramePr>
              <a:graphicFrameLocks noChangeAspect="1"/>
            </p:cNvGraphicFramePr>
            <p:nvPr/>
          </p:nvGraphicFramePr>
          <p:xfrm>
            <a:off x="1200" y="2928"/>
            <a:ext cx="780" cy="1060"/>
          </p:xfrm>
          <a:graphic>
            <a:graphicData uri="http://schemas.openxmlformats.org/presentationml/2006/ole">
              <mc:AlternateContent xmlns:mc="http://schemas.openxmlformats.org/markup-compatibility/2006">
                <mc:Choice xmlns:v="urn:schemas-microsoft-com:vml" Requires="v">
                  <p:oleObj name="Document" r:id="rId5" imgW="1239012" imgH="1682496" progId="Word.Document.8">
                    <p:embed/>
                  </p:oleObj>
                </mc:Choice>
                <mc:Fallback>
                  <p:oleObj name="Document" r:id="rId5" imgW="1239012" imgH="1682496" progId="Word.Document.8">
                    <p:embed/>
                    <p:pic>
                      <p:nvPicPr>
                        <p:cNvPr id="372" name="Object 2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2928"/>
                          <a:ext cx="780" cy="1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50" name="Group 261"/>
          <p:cNvGrpSpPr>
            <a:grpSpLocks/>
          </p:cNvGrpSpPr>
          <p:nvPr/>
        </p:nvGrpSpPr>
        <p:grpSpPr bwMode="auto">
          <a:xfrm>
            <a:off x="2196164" y="1147743"/>
            <a:ext cx="7408863" cy="5700712"/>
            <a:chOff x="1056" y="729"/>
            <a:chExt cx="4667" cy="3591"/>
          </a:xfrm>
        </p:grpSpPr>
        <p:grpSp>
          <p:nvGrpSpPr>
            <p:cNvPr id="551" name="Group 956"/>
            <p:cNvGrpSpPr>
              <a:grpSpLocks/>
            </p:cNvGrpSpPr>
            <p:nvPr/>
          </p:nvGrpSpPr>
          <p:grpSpPr bwMode="auto">
            <a:xfrm>
              <a:off x="1056" y="1920"/>
              <a:ext cx="1220" cy="759"/>
              <a:chOff x="1103" y="1920"/>
              <a:chExt cx="1220" cy="759"/>
            </a:xfrm>
          </p:grpSpPr>
          <p:sp>
            <p:nvSpPr>
              <p:cNvPr id="724" name="Line 957"/>
              <p:cNvSpPr>
                <a:spLocks noChangeShapeType="1"/>
              </p:cNvSpPr>
              <p:nvPr/>
            </p:nvSpPr>
            <p:spPr bwMode="auto">
              <a:xfrm>
                <a:off x="1295" y="2208"/>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5" name="Line 958"/>
              <p:cNvSpPr>
                <a:spLocks noChangeShapeType="1"/>
              </p:cNvSpPr>
              <p:nvPr/>
            </p:nvSpPr>
            <p:spPr bwMode="auto">
              <a:xfrm>
                <a:off x="2016" y="2304"/>
                <a:ext cx="239"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6" name="Text Box 959"/>
              <p:cNvSpPr txBox="1">
                <a:spLocks noChangeArrowheads="1"/>
              </p:cNvSpPr>
              <p:nvPr/>
            </p:nvSpPr>
            <p:spPr bwMode="auto">
              <a:xfrm>
                <a:off x="1103" y="1920"/>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727" name="Text Box 960"/>
              <p:cNvSpPr txBox="1">
                <a:spLocks noChangeArrowheads="1"/>
              </p:cNvSpPr>
              <p:nvPr/>
            </p:nvSpPr>
            <p:spPr bwMode="auto">
              <a:xfrm>
                <a:off x="1920" y="196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728" name="Line 961"/>
              <p:cNvSpPr>
                <a:spLocks noChangeShapeType="1"/>
              </p:cNvSpPr>
              <p:nvPr/>
            </p:nvSpPr>
            <p:spPr bwMode="auto">
              <a:xfrm>
                <a:off x="1295" y="2400"/>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9" name="Text Box 962"/>
              <p:cNvSpPr txBox="1">
                <a:spLocks noChangeArrowheads="1"/>
              </p:cNvSpPr>
              <p:nvPr/>
            </p:nvSpPr>
            <p:spPr bwMode="auto">
              <a:xfrm>
                <a:off x="1103" y="244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730" name="AutoShape 963"/>
              <p:cNvSpPr>
                <a:spLocks noChangeArrowheads="1"/>
              </p:cNvSpPr>
              <p:nvPr/>
            </p:nvSpPr>
            <p:spPr bwMode="auto">
              <a:xfrm rot="10800000">
                <a:off x="1536" y="2160"/>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1" name="AutoShape 964"/>
              <p:cNvSpPr>
                <a:spLocks noChangeArrowheads="1"/>
              </p:cNvSpPr>
              <p:nvPr/>
            </p:nvSpPr>
            <p:spPr bwMode="auto">
              <a:xfrm>
                <a:off x="1920" y="2256"/>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2" name="Freeform 965"/>
              <p:cNvSpPr>
                <a:spLocks/>
              </p:cNvSpPr>
              <p:nvPr/>
            </p:nvSpPr>
            <p:spPr bwMode="auto">
              <a:xfrm>
                <a:off x="1440" y="2160"/>
                <a:ext cx="96" cy="288"/>
              </a:xfrm>
              <a:custGeom>
                <a:avLst/>
                <a:gdLst>
                  <a:gd name="T0" fmla="*/ 0 w 96"/>
                  <a:gd name="T1" fmla="*/ 0 h 288"/>
                  <a:gd name="T2" fmla="*/ 96 w 96"/>
                  <a:gd name="T3" fmla="*/ 144 h 288"/>
                  <a:gd name="T4" fmla="*/ 0 w 96"/>
                  <a:gd name="T5" fmla="*/ 288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cubicBezTo>
                      <a:pt x="48" y="48"/>
                      <a:pt x="96" y="96"/>
                      <a:pt x="96" y="144"/>
                    </a:cubicBezTo>
                    <a:cubicBezTo>
                      <a:pt x="96" y="192"/>
                      <a:pt x="48" y="240"/>
                      <a:pt x="0" y="288"/>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552" name="Group 162"/>
            <p:cNvGrpSpPr>
              <a:grpSpLocks/>
            </p:cNvGrpSpPr>
            <p:nvPr/>
          </p:nvGrpSpPr>
          <p:grpSpPr bwMode="auto">
            <a:xfrm>
              <a:off x="2439" y="1392"/>
              <a:ext cx="1077" cy="1138"/>
              <a:chOff x="2439" y="1392"/>
              <a:chExt cx="1077" cy="1138"/>
            </a:xfrm>
          </p:grpSpPr>
          <p:grpSp>
            <p:nvGrpSpPr>
              <p:cNvPr id="695" name="Group 54"/>
              <p:cNvGrpSpPr>
                <a:grpSpLocks/>
              </p:cNvGrpSpPr>
              <p:nvPr/>
            </p:nvGrpSpPr>
            <p:grpSpPr bwMode="auto">
              <a:xfrm>
                <a:off x="2779" y="1800"/>
                <a:ext cx="300" cy="169"/>
                <a:chOff x="3648" y="2256"/>
                <a:chExt cx="480" cy="384"/>
              </a:xfrm>
            </p:grpSpPr>
            <p:grpSp>
              <p:nvGrpSpPr>
                <p:cNvPr id="716" name="Group 55"/>
                <p:cNvGrpSpPr>
                  <a:grpSpLocks/>
                </p:cNvGrpSpPr>
                <p:nvPr/>
              </p:nvGrpSpPr>
              <p:grpSpPr bwMode="auto">
                <a:xfrm>
                  <a:off x="3744" y="2256"/>
                  <a:ext cx="384" cy="384"/>
                  <a:chOff x="3744" y="2256"/>
                  <a:chExt cx="336" cy="336"/>
                </a:xfrm>
              </p:grpSpPr>
              <p:sp>
                <p:nvSpPr>
                  <p:cNvPr id="718" name="AutoShape 56"/>
                  <p:cNvSpPr>
                    <a:spLocks noChangeArrowheads="1"/>
                  </p:cNvSpPr>
                  <p:nvPr/>
                </p:nvSpPr>
                <p:spPr bwMode="auto">
                  <a:xfrm>
                    <a:off x="3744" y="2256"/>
                    <a:ext cx="336" cy="336"/>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9" name="Line 57"/>
                  <p:cNvSpPr>
                    <a:spLocks noChangeShapeType="1"/>
                  </p:cNvSpPr>
                  <p:nvPr/>
                </p:nvSpPr>
                <p:spPr bwMode="auto">
                  <a:xfrm>
                    <a:off x="3936" y="2256"/>
                    <a:ext cx="0" cy="96"/>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0" name="Line 58"/>
                  <p:cNvSpPr>
                    <a:spLocks noChangeShapeType="1"/>
                  </p:cNvSpPr>
                  <p:nvPr/>
                </p:nvSpPr>
                <p:spPr bwMode="auto">
                  <a:xfrm flipH="1">
                    <a:off x="3888" y="2352"/>
                    <a:ext cx="48"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1" name="Line 59"/>
                  <p:cNvSpPr>
                    <a:spLocks noChangeShapeType="1"/>
                  </p:cNvSpPr>
                  <p:nvPr/>
                </p:nvSpPr>
                <p:spPr bwMode="auto">
                  <a:xfrm>
                    <a:off x="3936" y="2496"/>
                    <a:ext cx="0" cy="96"/>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2" name="Line 60"/>
                  <p:cNvSpPr>
                    <a:spLocks noChangeShapeType="1"/>
                  </p:cNvSpPr>
                  <p:nvPr/>
                </p:nvSpPr>
                <p:spPr bwMode="auto">
                  <a:xfrm flipH="1">
                    <a:off x="3888" y="2496"/>
                    <a:ext cx="48"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3" name="Line 61"/>
                  <p:cNvSpPr>
                    <a:spLocks noChangeShapeType="1"/>
                  </p:cNvSpPr>
                  <p:nvPr/>
                </p:nvSpPr>
                <p:spPr bwMode="auto">
                  <a:xfrm flipH="1" flipV="1">
                    <a:off x="3792" y="2352"/>
                    <a:ext cx="96" cy="14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17" name="AutoShape 62"/>
                <p:cNvSpPr>
                  <a:spLocks noChangeArrowheads="1"/>
                </p:cNvSpPr>
                <p:nvPr/>
              </p:nvSpPr>
              <p:spPr bwMode="auto">
                <a:xfrm>
                  <a:off x="3648" y="2400"/>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96" name="Line 63"/>
              <p:cNvSpPr>
                <a:spLocks noChangeShapeType="1"/>
              </p:cNvSpPr>
              <p:nvPr/>
            </p:nvSpPr>
            <p:spPr bwMode="auto">
              <a:xfrm>
                <a:off x="2960" y="1968"/>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7" name="Line 64"/>
              <p:cNvSpPr>
                <a:spLocks noChangeShapeType="1"/>
              </p:cNvSpPr>
              <p:nvPr/>
            </p:nvSpPr>
            <p:spPr bwMode="auto">
              <a:xfrm>
                <a:off x="2959" y="2306"/>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8" name="Line 65"/>
              <p:cNvSpPr>
                <a:spLocks noChangeShapeType="1"/>
              </p:cNvSpPr>
              <p:nvPr/>
            </p:nvSpPr>
            <p:spPr bwMode="auto">
              <a:xfrm>
                <a:off x="2869" y="2433"/>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9" name="Line 66"/>
              <p:cNvSpPr>
                <a:spLocks noChangeShapeType="1"/>
              </p:cNvSpPr>
              <p:nvPr/>
            </p:nvSpPr>
            <p:spPr bwMode="auto">
              <a:xfrm>
                <a:off x="2959" y="1674"/>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0" name="Line 67"/>
              <p:cNvSpPr>
                <a:spLocks noChangeShapeType="1"/>
              </p:cNvSpPr>
              <p:nvPr/>
            </p:nvSpPr>
            <p:spPr bwMode="auto">
              <a:xfrm>
                <a:off x="2869" y="1674"/>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1" name="Line 68"/>
              <p:cNvSpPr>
                <a:spLocks noChangeShapeType="1"/>
              </p:cNvSpPr>
              <p:nvPr/>
            </p:nvSpPr>
            <p:spPr bwMode="auto">
              <a:xfrm flipH="1">
                <a:off x="2689" y="1885"/>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2" name="Line 69"/>
              <p:cNvSpPr>
                <a:spLocks noChangeShapeType="1"/>
              </p:cNvSpPr>
              <p:nvPr/>
            </p:nvSpPr>
            <p:spPr bwMode="auto">
              <a:xfrm>
                <a:off x="2689" y="1885"/>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3" name="Line 70"/>
              <p:cNvSpPr>
                <a:spLocks noChangeShapeType="1"/>
              </p:cNvSpPr>
              <p:nvPr/>
            </p:nvSpPr>
            <p:spPr bwMode="auto">
              <a:xfrm>
                <a:off x="2689" y="2222"/>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4" name="Line 71"/>
              <p:cNvSpPr>
                <a:spLocks noChangeShapeType="1"/>
              </p:cNvSpPr>
              <p:nvPr/>
            </p:nvSpPr>
            <p:spPr bwMode="auto">
              <a:xfrm>
                <a:off x="2959" y="2053"/>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5" name="Text Box 72"/>
              <p:cNvSpPr txBox="1">
                <a:spLocks noChangeArrowheads="1"/>
              </p:cNvSpPr>
              <p:nvPr/>
            </p:nvSpPr>
            <p:spPr bwMode="auto">
              <a:xfrm>
                <a:off x="3073" y="1793"/>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706" name="Text Box 73"/>
              <p:cNvSpPr txBox="1">
                <a:spLocks noChangeArrowheads="1"/>
              </p:cNvSpPr>
              <p:nvPr/>
            </p:nvSpPr>
            <p:spPr bwMode="auto">
              <a:xfrm>
                <a:off x="2781"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7" name="Text Box 74"/>
              <p:cNvSpPr txBox="1">
                <a:spLocks noChangeArrowheads="1"/>
              </p:cNvSpPr>
              <p:nvPr/>
            </p:nvSpPr>
            <p:spPr bwMode="auto">
              <a:xfrm>
                <a:off x="2786" y="229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708" name="Group 75"/>
              <p:cNvGrpSpPr>
                <a:grpSpLocks/>
              </p:cNvGrpSpPr>
              <p:nvPr/>
            </p:nvGrpSpPr>
            <p:grpSpPr bwMode="auto">
              <a:xfrm>
                <a:off x="2833" y="2133"/>
                <a:ext cx="240" cy="169"/>
                <a:chOff x="3744" y="2256"/>
                <a:chExt cx="336" cy="336"/>
              </a:xfrm>
            </p:grpSpPr>
            <p:sp>
              <p:nvSpPr>
                <p:cNvPr id="710" name="AutoShape 7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1" name="Line 7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2" name="Line 7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3" name="Line 7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4" name="Line 8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5" name="Line 8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09" name="Text Box 82"/>
              <p:cNvSpPr txBox="1">
                <a:spLocks noChangeArrowheads="1"/>
              </p:cNvSpPr>
              <p:nvPr/>
            </p:nvSpPr>
            <p:spPr bwMode="auto">
              <a:xfrm>
                <a:off x="2439" y="18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grpSp>
        <p:grpSp>
          <p:nvGrpSpPr>
            <p:cNvPr id="553" name="Group 163"/>
            <p:cNvGrpSpPr>
              <a:grpSpLocks/>
            </p:cNvGrpSpPr>
            <p:nvPr/>
          </p:nvGrpSpPr>
          <p:grpSpPr bwMode="auto">
            <a:xfrm>
              <a:off x="2443" y="2736"/>
              <a:ext cx="1069" cy="1138"/>
              <a:chOff x="2443" y="2736"/>
              <a:chExt cx="1069" cy="1138"/>
            </a:xfrm>
          </p:grpSpPr>
          <p:grpSp>
            <p:nvGrpSpPr>
              <p:cNvPr id="666" name="Group 84"/>
              <p:cNvGrpSpPr>
                <a:grpSpLocks/>
              </p:cNvGrpSpPr>
              <p:nvPr/>
            </p:nvGrpSpPr>
            <p:grpSpPr bwMode="auto">
              <a:xfrm>
                <a:off x="2779" y="3144"/>
                <a:ext cx="300" cy="169"/>
                <a:chOff x="3648" y="2256"/>
                <a:chExt cx="480" cy="384"/>
              </a:xfrm>
            </p:grpSpPr>
            <p:grpSp>
              <p:nvGrpSpPr>
                <p:cNvPr id="687" name="Group 85"/>
                <p:cNvGrpSpPr>
                  <a:grpSpLocks/>
                </p:cNvGrpSpPr>
                <p:nvPr/>
              </p:nvGrpSpPr>
              <p:grpSpPr bwMode="auto">
                <a:xfrm>
                  <a:off x="3744" y="2256"/>
                  <a:ext cx="384" cy="384"/>
                  <a:chOff x="3744" y="2256"/>
                  <a:chExt cx="336" cy="336"/>
                </a:xfrm>
              </p:grpSpPr>
              <p:sp>
                <p:nvSpPr>
                  <p:cNvPr id="689" name="AutoShape 86"/>
                  <p:cNvSpPr>
                    <a:spLocks noChangeArrowheads="1"/>
                  </p:cNvSpPr>
                  <p:nvPr/>
                </p:nvSpPr>
                <p:spPr bwMode="auto">
                  <a:xfrm>
                    <a:off x="3744" y="2256"/>
                    <a:ext cx="336" cy="336"/>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0" name="Line 87"/>
                  <p:cNvSpPr>
                    <a:spLocks noChangeShapeType="1"/>
                  </p:cNvSpPr>
                  <p:nvPr/>
                </p:nvSpPr>
                <p:spPr bwMode="auto">
                  <a:xfrm>
                    <a:off x="3936" y="2256"/>
                    <a:ext cx="0" cy="96"/>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1" name="Line 88"/>
                  <p:cNvSpPr>
                    <a:spLocks noChangeShapeType="1"/>
                  </p:cNvSpPr>
                  <p:nvPr/>
                </p:nvSpPr>
                <p:spPr bwMode="auto">
                  <a:xfrm flipH="1">
                    <a:off x="3888" y="2352"/>
                    <a:ext cx="48"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2" name="Line 89"/>
                  <p:cNvSpPr>
                    <a:spLocks noChangeShapeType="1"/>
                  </p:cNvSpPr>
                  <p:nvPr/>
                </p:nvSpPr>
                <p:spPr bwMode="auto">
                  <a:xfrm>
                    <a:off x="3936" y="2496"/>
                    <a:ext cx="0" cy="96"/>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3" name="Line 90"/>
                  <p:cNvSpPr>
                    <a:spLocks noChangeShapeType="1"/>
                  </p:cNvSpPr>
                  <p:nvPr/>
                </p:nvSpPr>
                <p:spPr bwMode="auto">
                  <a:xfrm flipH="1">
                    <a:off x="3888" y="2496"/>
                    <a:ext cx="48"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4" name="Line 91"/>
                  <p:cNvSpPr>
                    <a:spLocks noChangeShapeType="1"/>
                  </p:cNvSpPr>
                  <p:nvPr/>
                </p:nvSpPr>
                <p:spPr bwMode="auto">
                  <a:xfrm flipH="1" flipV="1">
                    <a:off x="3792" y="2352"/>
                    <a:ext cx="96" cy="14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88" name="AutoShape 92"/>
                <p:cNvSpPr>
                  <a:spLocks noChangeArrowheads="1"/>
                </p:cNvSpPr>
                <p:nvPr/>
              </p:nvSpPr>
              <p:spPr bwMode="auto">
                <a:xfrm>
                  <a:off x="3648" y="2400"/>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67" name="Line 93"/>
              <p:cNvSpPr>
                <a:spLocks noChangeShapeType="1"/>
              </p:cNvSpPr>
              <p:nvPr/>
            </p:nvSpPr>
            <p:spPr bwMode="auto">
              <a:xfrm>
                <a:off x="2960" y="3312"/>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8" name="Line 94"/>
              <p:cNvSpPr>
                <a:spLocks noChangeShapeType="1"/>
              </p:cNvSpPr>
              <p:nvPr/>
            </p:nvSpPr>
            <p:spPr bwMode="auto">
              <a:xfrm>
                <a:off x="2959" y="3650"/>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9" name="Line 95"/>
              <p:cNvSpPr>
                <a:spLocks noChangeShapeType="1"/>
              </p:cNvSpPr>
              <p:nvPr/>
            </p:nvSpPr>
            <p:spPr bwMode="auto">
              <a:xfrm>
                <a:off x="2869" y="3777"/>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0" name="Line 96"/>
              <p:cNvSpPr>
                <a:spLocks noChangeShapeType="1"/>
              </p:cNvSpPr>
              <p:nvPr/>
            </p:nvSpPr>
            <p:spPr bwMode="auto">
              <a:xfrm>
                <a:off x="2959" y="3018"/>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1" name="Line 97"/>
              <p:cNvSpPr>
                <a:spLocks noChangeShapeType="1"/>
              </p:cNvSpPr>
              <p:nvPr/>
            </p:nvSpPr>
            <p:spPr bwMode="auto">
              <a:xfrm>
                <a:off x="2869" y="3018"/>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2" name="Line 98"/>
              <p:cNvSpPr>
                <a:spLocks noChangeShapeType="1"/>
              </p:cNvSpPr>
              <p:nvPr/>
            </p:nvSpPr>
            <p:spPr bwMode="auto">
              <a:xfrm flipH="1">
                <a:off x="2689" y="3229"/>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3" name="Line 99"/>
              <p:cNvSpPr>
                <a:spLocks noChangeShapeType="1"/>
              </p:cNvSpPr>
              <p:nvPr/>
            </p:nvSpPr>
            <p:spPr bwMode="auto">
              <a:xfrm>
                <a:off x="2689" y="3229"/>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4" name="Line 100"/>
              <p:cNvSpPr>
                <a:spLocks noChangeShapeType="1"/>
              </p:cNvSpPr>
              <p:nvPr/>
            </p:nvSpPr>
            <p:spPr bwMode="auto">
              <a:xfrm>
                <a:off x="2689" y="3566"/>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5" name="Line 101"/>
              <p:cNvSpPr>
                <a:spLocks noChangeShapeType="1"/>
              </p:cNvSpPr>
              <p:nvPr/>
            </p:nvSpPr>
            <p:spPr bwMode="auto">
              <a:xfrm>
                <a:off x="2959" y="3397"/>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6" name="Text Box 102"/>
              <p:cNvSpPr txBox="1">
                <a:spLocks noChangeArrowheads="1"/>
              </p:cNvSpPr>
              <p:nvPr/>
            </p:nvSpPr>
            <p:spPr bwMode="auto">
              <a:xfrm>
                <a:off x="3077" y="3137"/>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677" name="Text Box 103"/>
              <p:cNvSpPr txBox="1">
                <a:spLocks noChangeArrowheads="1"/>
              </p:cNvSpPr>
              <p:nvPr/>
            </p:nvSpPr>
            <p:spPr bwMode="auto">
              <a:xfrm>
                <a:off x="2781" y="273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8" name="Text Box 104"/>
              <p:cNvSpPr txBox="1">
                <a:spLocks noChangeArrowheads="1"/>
              </p:cNvSpPr>
              <p:nvPr/>
            </p:nvSpPr>
            <p:spPr bwMode="auto">
              <a:xfrm>
                <a:off x="2786" y="3643"/>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679" name="Group 105"/>
              <p:cNvGrpSpPr>
                <a:grpSpLocks/>
              </p:cNvGrpSpPr>
              <p:nvPr/>
            </p:nvGrpSpPr>
            <p:grpSpPr bwMode="auto">
              <a:xfrm>
                <a:off x="2833" y="3477"/>
                <a:ext cx="240" cy="169"/>
                <a:chOff x="3744" y="2256"/>
                <a:chExt cx="336" cy="336"/>
              </a:xfrm>
            </p:grpSpPr>
            <p:sp>
              <p:nvSpPr>
                <p:cNvPr id="681" name="AutoShape 10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2" name="Line 10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3" name="Line 10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4" name="Line 10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5" name="Line 11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6" name="Line 11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80" name="Text Box 112"/>
              <p:cNvSpPr txBox="1">
                <a:spLocks noChangeArrowheads="1"/>
              </p:cNvSpPr>
              <p:nvPr/>
            </p:nvSpPr>
            <p:spPr bwMode="auto">
              <a:xfrm>
                <a:off x="2443" y="32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graphicFrame>
          <p:nvGraphicFramePr>
            <p:cNvPr id="554" name="Object 113"/>
            <p:cNvGraphicFramePr>
              <a:graphicFrameLocks noChangeAspect="1"/>
            </p:cNvGraphicFramePr>
            <p:nvPr/>
          </p:nvGraphicFramePr>
          <p:xfrm>
            <a:off x="1152" y="2932"/>
            <a:ext cx="757" cy="1029"/>
          </p:xfrm>
          <a:graphic>
            <a:graphicData uri="http://schemas.openxmlformats.org/presentationml/2006/ole">
              <mc:AlternateContent xmlns:mc="http://schemas.openxmlformats.org/markup-compatibility/2006">
                <mc:Choice xmlns:v="urn:schemas-microsoft-com:vml" Requires="v">
                  <p:oleObj name="Document" r:id="rId7" imgW="1239012" imgH="1682496" progId="Word.Document.8">
                    <p:embed/>
                  </p:oleObj>
                </mc:Choice>
                <mc:Fallback>
                  <p:oleObj name="Document" r:id="rId7" imgW="1239012" imgH="1682496" progId="Word.Document.8">
                    <p:embed/>
                    <p:pic>
                      <p:nvPicPr>
                        <p:cNvPr id="554" name="Object 1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 y="2932"/>
                          <a:ext cx="757" cy="10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5" name="Group 164"/>
            <p:cNvGrpSpPr>
              <a:grpSpLocks/>
            </p:cNvGrpSpPr>
            <p:nvPr/>
          </p:nvGrpSpPr>
          <p:grpSpPr bwMode="auto">
            <a:xfrm>
              <a:off x="3496" y="729"/>
              <a:ext cx="2227" cy="3591"/>
              <a:chOff x="3496" y="729"/>
              <a:chExt cx="2227" cy="3591"/>
            </a:xfrm>
          </p:grpSpPr>
          <p:grpSp>
            <p:nvGrpSpPr>
              <p:cNvPr id="556" name="Group 976"/>
              <p:cNvGrpSpPr>
                <a:grpSpLocks/>
              </p:cNvGrpSpPr>
              <p:nvPr/>
            </p:nvGrpSpPr>
            <p:grpSpPr bwMode="auto">
              <a:xfrm>
                <a:off x="4033" y="2649"/>
                <a:ext cx="384" cy="384"/>
                <a:chOff x="3744" y="2256"/>
                <a:chExt cx="336" cy="336"/>
              </a:xfrm>
            </p:grpSpPr>
            <p:sp>
              <p:nvSpPr>
                <p:cNvPr id="660" name="AutoShape 97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1" name="Line 97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2" name="Line 97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3" name="Line 98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4" name="Line 98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5" name="Line 98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57" name="Line 983"/>
              <p:cNvSpPr>
                <a:spLocks noChangeShapeType="1"/>
              </p:cNvSpPr>
              <p:nvPr/>
            </p:nvSpPr>
            <p:spPr bwMode="auto">
              <a:xfrm>
                <a:off x="4657" y="4041"/>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8" name="Line 984"/>
              <p:cNvSpPr>
                <a:spLocks noChangeShapeType="1"/>
              </p:cNvSpPr>
              <p:nvPr/>
            </p:nvSpPr>
            <p:spPr bwMode="auto">
              <a:xfrm>
                <a:off x="4513" y="423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9" name="Line 985"/>
              <p:cNvSpPr>
                <a:spLocks noChangeShapeType="1"/>
              </p:cNvSpPr>
              <p:nvPr/>
            </p:nvSpPr>
            <p:spPr bwMode="auto">
              <a:xfrm>
                <a:off x="4138"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0" name="Text Box 986"/>
              <p:cNvSpPr txBox="1">
                <a:spLocks noChangeArrowheads="1"/>
              </p:cNvSpPr>
              <p:nvPr/>
            </p:nvSpPr>
            <p:spPr bwMode="auto">
              <a:xfrm>
                <a:off x="4849" y="729"/>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1" name="Text Box 987"/>
              <p:cNvSpPr txBox="1">
                <a:spLocks noChangeArrowheads="1"/>
              </p:cNvSpPr>
              <p:nvPr/>
            </p:nvSpPr>
            <p:spPr bwMode="auto">
              <a:xfrm>
                <a:off x="4753" y="408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2" name="Line 988"/>
              <p:cNvSpPr>
                <a:spLocks noChangeShapeType="1"/>
              </p:cNvSpPr>
              <p:nvPr/>
            </p:nvSpPr>
            <p:spPr bwMode="auto">
              <a:xfrm flipV="1">
                <a:off x="4129"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3" name="Line 989"/>
              <p:cNvSpPr>
                <a:spLocks noChangeShapeType="1"/>
              </p:cNvSpPr>
              <p:nvPr/>
            </p:nvSpPr>
            <p:spPr bwMode="auto">
              <a:xfrm>
                <a:off x="4225" y="3177"/>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4" name="Line 990"/>
              <p:cNvSpPr>
                <a:spLocks noChangeShapeType="1"/>
              </p:cNvSpPr>
              <p:nvPr/>
            </p:nvSpPr>
            <p:spPr bwMode="auto">
              <a:xfrm flipV="1">
                <a:off x="5089"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5" name="Line 991"/>
              <p:cNvSpPr>
                <a:spLocks noChangeShapeType="1"/>
              </p:cNvSpPr>
              <p:nvPr/>
            </p:nvSpPr>
            <p:spPr bwMode="auto">
              <a:xfrm flipV="1">
                <a:off x="4225"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6" name="Line 992"/>
              <p:cNvSpPr>
                <a:spLocks noChangeShapeType="1"/>
              </p:cNvSpPr>
              <p:nvPr/>
            </p:nvSpPr>
            <p:spPr bwMode="auto">
              <a:xfrm flipV="1">
                <a:off x="4225"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7" name="Line 993"/>
              <p:cNvSpPr>
                <a:spLocks noChangeShapeType="1"/>
              </p:cNvSpPr>
              <p:nvPr/>
            </p:nvSpPr>
            <p:spPr bwMode="auto">
              <a:xfrm flipV="1">
                <a:off x="5089"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8" name="Line 994"/>
              <p:cNvSpPr>
                <a:spLocks noChangeShapeType="1"/>
              </p:cNvSpPr>
              <p:nvPr/>
            </p:nvSpPr>
            <p:spPr bwMode="auto">
              <a:xfrm>
                <a:off x="4225" y="2505"/>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9" name="Line 995"/>
              <p:cNvSpPr>
                <a:spLocks noChangeShapeType="1"/>
              </p:cNvSpPr>
              <p:nvPr/>
            </p:nvSpPr>
            <p:spPr bwMode="auto">
              <a:xfrm flipH="1">
                <a:off x="3697"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0" name="Line 996"/>
              <p:cNvSpPr>
                <a:spLocks noChangeShapeType="1"/>
              </p:cNvSpPr>
              <p:nvPr/>
            </p:nvSpPr>
            <p:spPr bwMode="auto">
              <a:xfrm flipH="1">
                <a:off x="3697"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1" name="Line 997"/>
              <p:cNvSpPr>
                <a:spLocks noChangeShapeType="1"/>
              </p:cNvSpPr>
              <p:nvPr/>
            </p:nvSpPr>
            <p:spPr bwMode="auto">
              <a:xfrm flipH="1">
                <a:off x="3793"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2" name="Line 998"/>
              <p:cNvSpPr>
                <a:spLocks noChangeShapeType="1"/>
              </p:cNvSpPr>
              <p:nvPr/>
            </p:nvSpPr>
            <p:spPr bwMode="auto">
              <a:xfrm flipH="1">
                <a:off x="4657"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3" name="Text Box 999"/>
              <p:cNvSpPr txBox="1">
                <a:spLocks noChangeArrowheads="1"/>
              </p:cNvSpPr>
              <p:nvPr/>
            </p:nvSpPr>
            <p:spPr bwMode="auto">
              <a:xfrm>
                <a:off x="3544" y="2543"/>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574" name="Text Box 1000"/>
              <p:cNvSpPr txBox="1">
                <a:spLocks noChangeArrowheads="1"/>
              </p:cNvSpPr>
              <p:nvPr/>
            </p:nvSpPr>
            <p:spPr bwMode="auto">
              <a:xfrm>
                <a:off x="4460" y="2543"/>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575" name="Text Box 1001"/>
              <p:cNvSpPr txBox="1">
                <a:spLocks noChangeArrowheads="1"/>
              </p:cNvSpPr>
              <p:nvPr/>
            </p:nvSpPr>
            <p:spPr bwMode="auto">
              <a:xfrm>
                <a:off x="3496" y="1679"/>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576" name="Text Box 1002"/>
              <p:cNvSpPr txBox="1">
                <a:spLocks noChangeArrowheads="1"/>
              </p:cNvSpPr>
              <p:nvPr/>
            </p:nvSpPr>
            <p:spPr bwMode="auto">
              <a:xfrm>
                <a:off x="3496" y="1151"/>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577" name="Line 1003"/>
              <p:cNvSpPr>
                <a:spLocks noChangeShapeType="1"/>
              </p:cNvSpPr>
              <p:nvPr/>
            </p:nvSpPr>
            <p:spPr bwMode="auto">
              <a:xfrm>
                <a:off x="4129"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578" name="Group 1004"/>
              <p:cNvGrpSpPr>
                <a:grpSpLocks/>
              </p:cNvGrpSpPr>
              <p:nvPr/>
            </p:nvGrpSpPr>
            <p:grpSpPr bwMode="auto">
              <a:xfrm>
                <a:off x="4897" y="2649"/>
                <a:ext cx="384" cy="384"/>
                <a:chOff x="3744" y="2256"/>
                <a:chExt cx="336" cy="336"/>
              </a:xfrm>
            </p:grpSpPr>
            <p:sp>
              <p:nvSpPr>
                <p:cNvPr id="654" name="AutoShape 100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5" name="Line 100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6" name="Line 100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7" name="Line 100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8" name="Line 100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9" name="Line 101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79" name="Line 3"/>
              <p:cNvSpPr>
                <a:spLocks noChangeShapeType="1"/>
              </p:cNvSpPr>
              <p:nvPr/>
            </p:nvSpPr>
            <p:spPr bwMode="auto">
              <a:xfrm>
                <a:off x="4225" y="4041"/>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0" name="Line 4"/>
              <p:cNvSpPr>
                <a:spLocks noChangeShapeType="1"/>
              </p:cNvSpPr>
              <p:nvPr/>
            </p:nvSpPr>
            <p:spPr bwMode="auto">
              <a:xfrm flipV="1">
                <a:off x="5089"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1" name="Line 5"/>
              <p:cNvSpPr>
                <a:spLocks noChangeShapeType="1"/>
              </p:cNvSpPr>
              <p:nvPr/>
            </p:nvSpPr>
            <p:spPr bwMode="auto">
              <a:xfrm flipV="1">
                <a:off x="4225"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2" name="Line 6"/>
              <p:cNvSpPr>
                <a:spLocks noChangeShapeType="1"/>
              </p:cNvSpPr>
              <p:nvPr/>
            </p:nvSpPr>
            <p:spPr bwMode="auto">
              <a:xfrm flipV="1">
                <a:off x="4225"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3" name="Line 7"/>
              <p:cNvSpPr>
                <a:spLocks noChangeShapeType="1"/>
              </p:cNvSpPr>
              <p:nvPr/>
            </p:nvSpPr>
            <p:spPr bwMode="auto">
              <a:xfrm flipV="1">
                <a:off x="5089"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4" name="Line 8"/>
              <p:cNvSpPr>
                <a:spLocks noChangeShapeType="1"/>
              </p:cNvSpPr>
              <p:nvPr/>
            </p:nvSpPr>
            <p:spPr bwMode="auto">
              <a:xfrm>
                <a:off x="4225" y="3369"/>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5" name="Line 9"/>
              <p:cNvSpPr>
                <a:spLocks noChangeShapeType="1"/>
              </p:cNvSpPr>
              <p:nvPr/>
            </p:nvSpPr>
            <p:spPr bwMode="auto">
              <a:xfrm flipH="1">
                <a:off x="3793"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6" name="Line 10"/>
              <p:cNvSpPr>
                <a:spLocks noChangeShapeType="1"/>
              </p:cNvSpPr>
              <p:nvPr/>
            </p:nvSpPr>
            <p:spPr bwMode="auto">
              <a:xfrm flipH="1">
                <a:off x="4657"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87" name="Text Box 11"/>
              <p:cNvSpPr txBox="1">
                <a:spLocks noChangeArrowheads="1"/>
              </p:cNvSpPr>
              <p:nvPr/>
            </p:nvSpPr>
            <p:spPr bwMode="auto">
              <a:xfrm>
                <a:off x="3524" y="3407"/>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588" name="Text Box 12"/>
              <p:cNvSpPr txBox="1">
                <a:spLocks noChangeArrowheads="1"/>
              </p:cNvSpPr>
              <p:nvPr/>
            </p:nvSpPr>
            <p:spPr bwMode="auto">
              <a:xfrm>
                <a:off x="4440" y="3407"/>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589" name="Line 20"/>
              <p:cNvSpPr>
                <a:spLocks noChangeShapeType="1"/>
              </p:cNvSpPr>
              <p:nvPr/>
            </p:nvSpPr>
            <p:spPr bwMode="auto">
              <a:xfrm>
                <a:off x="4657" y="317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590" name="Group 21"/>
              <p:cNvGrpSpPr>
                <a:grpSpLocks/>
              </p:cNvGrpSpPr>
              <p:nvPr/>
            </p:nvGrpSpPr>
            <p:grpSpPr bwMode="auto">
              <a:xfrm>
                <a:off x="4849" y="1785"/>
                <a:ext cx="480" cy="384"/>
                <a:chOff x="3648" y="2256"/>
                <a:chExt cx="480" cy="384"/>
              </a:xfrm>
            </p:grpSpPr>
            <p:grpSp>
              <p:nvGrpSpPr>
                <p:cNvPr id="646" name="Group 22"/>
                <p:cNvGrpSpPr>
                  <a:grpSpLocks/>
                </p:cNvGrpSpPr>
                <p:nvPr/>
              </p:nvGrpSpPr>
              <p:grpSpPr bwMode="auto">
                <a:xfrm>
                  <a:off x="3744" y="2256"/>
                  <a:ext cx="384" cy="384"/>
                  <a:chOff x="3744" y="2256"/>
                  <a:chExt cx="336" cy="336"/>
                </a:xfrm>
              </p:grpSpPr>
              <p:sp>
                <p:nvSpPr>
                  <p:cNvPr id="648" name="AutoShape 2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9" name="Line 2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0" name="Line 2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1" name="Line 2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2" name="Line 2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3" name="Line 2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47" name="AutoShape 29"/>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91" name="Line 30"/>
              <p:cNvSpPr>
                <a:spLocks noChangeShapeType="1"/>
              </p:cNvSpPr>
              <p:nvPr/>
            </p:nvSpPr>
            <p:spPr bwMode="auto">
              <a:xfrm>
                <a:off x="5146"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2" name="Line 31"/>
              <p:cNvSpPr>
                <a:spLocks noChangeShapeType="1"/>
              </p:cNvSpPr>
              <p:nvPr/>
            </p:nvSpPr>
            <p:spPr bwMode="auto">
              <a:xfrm flipV="1">
                <a:off x="5137"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3" name="Line 32"/>
              <p:cNvSpPr>
                <a:spLocks noChangeShapeType="1"/>
              </p:cNvSpPr>
              <p:nvPr/>
            </p:nvSpPr>
            <p:spPr bwMode="auto">
              <a:xfrm flipH="1">
                <a:off x="4705"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4" name="Line 33"/>
              <p:cNvSpPr>
                <a:spLocks noChangeShapeType="1"/>
              </p:cNvSpPr>
              <p:nvPr/>
            </p:nvSpPr>
            <p:spPr bwMode="auto">
              <a:xfrm flipH="1">
                <a:off x="4705"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5" name="Text Box 34"/>
              <p:cNvSpPr txBox="1">
                <a:spLocks noChangeArrowheads="1"/>
              </p:cNvSpPr>
              <p:nvPr/>
            </p:nvSpPr>
            <p:spPr bwMode="auto">
              <a:xfrm>
                <a:off x="4484" y="1679"/>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596" name="Text Box 35"/>
              <p:cNvSpPr txBox="1">
                <a:spLocks noChangeArrowheads="1"/>
              </p:cNvSpPr>
              <p:nvPr/>
            </p:nvSpPr>
            <p:spPr bwMode="auto">
              <a:xfrm>
                <a:off x="4484" y="1151"/>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grpSp>
            <p:nvGrpSpPr>
              <p:cNvPr id="597" name="Group 36"/>
              <p:cNvGrpSpPr>
                <a:grpSpLocks/>
              </p:cNvGrpSpPr>
              <p:nvPr/>
            </p:nvGrpSpPr>
            <p:grpSpPr bwMode="auto">
              <a:xfrm>
                <a:off x="4849" y="1209"/>
                <a:ext cx="480" cy="384"/>
                <a:chOff x="3648" y="2256"/>
                <a:chExt cx="480" cy="384"/>
              </a:xfrm>
            </p:grpSpPr>
            <p:grpSp>
              <p:nvGrpSpPr>
                <p:cNvPr id="638" name="Group 37"/>
                <p:cNvGrpSpPr>
                  <a:grpSpLocks/>
                </p:cNvGrpSpPr>
                <p:nvPr/>
              </p:nvGrpSpPr>
              <p:grpSpPr bwMode="auto">
                <a:xfrm>
                  <a:off x="3744" y="2256"/>
                  <a:ext cx="384" cy="384"/>
                  <a:chOff x="3744" y="2256"/>
                  <a:chExt cx="336" cy="336"/>
                </a:xfrm>
              </p:grpSpPr>
              <p:sp>
                <p:nvSpPr>
                  <p:cNvPr id="640" name="AutoShape 3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1" name="Line 3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2" name="Line 4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3" name="Line 4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4" name="Line 4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5" name="Line 4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39" name="AutoShape 4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98" name="Line 45"/>
              <p:cNvSpPr>
                <a:spLocks noChangeShapeType="1"/>
              </p:cNvSpPr>
              <p:nvPr/>
            </p:nvSpPr>
            <p:spPr bwMode="auto">
              <a:xfrm>
                <a:off x="4129" y="1017"/>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99" name="Line 46"/>
              <p:cNvSpPr>
                <a:spLocks noChangeShapeType="1"/>
              </p:cNvSpPr>
              <p:nvPr/>
            </p:nvSpPr>
            <p:spPr bwMode="auto">
              <a:xfrm>
                <a:off x="5137"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0" name="Line 47"/>
              <p:cNvSpPr>
                <a:spLocks noChangeShapeType="1"/>
              </p:cNvSpPr>
              <p:nvPr/>
            </p:nvSpPr>
            <p:spPr bwMode="auto">
              <a:xfrm>
                <a:off x="4129" y="2313"/>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1" name="Line 48"/>
              <p:cNvSpPr>
                <a:spLocks noChangeShapeType="1"/>
              </p:cNvSpPr>
              <p:nvPr/>
            </p:nvSpPr>
            <p:spPr bwMode="auto">
              <a:xfrm flipV="1">
                <a:off x="4657" y="87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2" name="Line 49"/>
              <p:cNvSpPr>
                <a:spLocks noChangeShapeType="1"/>
              </p:cNvSpPr>
              <p:nvPr/>
            </p:nvSpPr>
            <p:spPr bwMode="auto">
              <a:xfrm>
                <a:off x="4513" y="87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3" name="Line 50"/>
              <p:cNvSpPr>
                <a:spLocks noChangeShapeType="1"/>
              </p:cNvSpPr>
              <p:nvPr/>
            </p:nvSpPr>
            <p:spPr bwMode="auto">
              <a:xfrm>
                <a:off x="4657" y="231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4" name="Line 51"/>
              <p:cNvSpPr>
                <a:spLocks noChangeShapeType="1"/>
              </p:cNvSpPr>
              <p:nvPr/>
            </p:nvSpPr>
            <p:spPr bwMode="auto">
              <a:xfrm>
                <a:off x="4657" y="240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5" name="Text Box 52"/>
              <p:cNvSpPr txBox="1">
                <a:spLocks noChangeArrowheads="1"/>
              </p:cNvSpPr>
              <p:nvPr/>
            </p:nvSpPr>
            <p:spPr bwMode="auto">
              <a:xfrm>
                <a:off x="5320" y="205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grpSp>
            <p:nvGrpSpPr>
              <p:cNvPr id="606" name="Group 130"/>
              <p:cNvGrpSpPr>
                <a:grpSpLocks/>
              </p:cNvGrpSpPr>
              <p:nvPr/>
            </p:nvGrpSpPr>
            <p:grpSpPr bwMode="auto">
              <a:xfrm>
                <a:off x="4032" y="3504"/>
                <a:ext cx="384" cy="384"/>
                <a:chOff x="2256" y="2256"/>
                <a:chExt cx="384" cy="384"/>
              </a:xfrm>
            </p:grpSpPr>
            <p:sp>
              <p:nvSpPr>
                <p:cNvPr id="632" name="AutoShape 131"/>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3" name="Line 132"/>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4" name="Line 133"/>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5" name="Line 134"/>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6" name="Line 135"/>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7" name="Line 136"/>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607" name="Group 137"/>
              <p:cNvGrpSpPr>
                <a:grpSpLocks/>
              </p:cNvGrpSpPr>
              <p:nvPr/>
            </p:nvGrpSpPr>
            <p:grpSpPr bwMode="auto">
              <a:xfrm>
                <a:off x="4896" y="3504"/>
                <a:ext cx="384" cy="384"/>
                <a:chOff x="2256" y="2256"/>
                <a:chExt cx="384" cy="384"/>
              </a:xfrm>
            </p:grpSpPr>
            <p:sp>
              <p:nvSpPr>
                <p:cNvPr id="626" name="AutoShape 138"/>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7" name="Line 139"/>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8" name="Line 140"/>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9" name="Line 141"/>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0" name="Line 142"/>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1" name="Line 143"/>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608" name="Group 144"/>
              <p:cNvGrpSpPr>
                <a:grpSpLocks/>
              </p:cNvGrpSpPr>
              <p:nvPr/>
            </p:nvGrpSpPr>
            <p:grpSpPr bwMode="auto">
              <a:xfrm>
                <a:off x="3840" y="1200"/>
                <a:ext cx="480" cy="384"/>
                <a:chOff x="2160" y="1632"/>
                <a:chExt cx="480" cy="384"/>
              </a:xfrm>
            </p:grpSpPr>
            <p:sp>
              <p:nvSpPr>
                <p:cNvPr id="618" name="AutoShape 145"/>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619" name="Group 146"/>
                <p:cNvGrpSpPr>
                  <a:grpSpLocks/>
                </p:cNvGrpSpPr>
                <p:nvPr/>
              </p:nvGrpSpPr>
              <p:grpSpPr bwMode="auto">
                <a:xfrm>
                  <a:off x="2256" y="1632"/>
                  <a:ext cx="384" cy="384"/>
                  <a:chOff x="2256" y="2256"/>
                  <a:chExt cx="384" cy="384"/>
                </a:xfrm>
              </p:grpSpPr>
              <p:sp>
                <p:nvSpPr>
                  <p:cNvPr id="620" name="AutoShape 147"/>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1" name="Line 148"/>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2" name="Line 149"/>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3" name="Line 150"/>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4" name="Line 151"/>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5" name="Line 152"/>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609" name="Group 153"/>
              <p:cNvGrpSpPr>
                <a:grpSpLocks/>
              </p:cNvGrpSpPr>
              <p:nvPr/>
            </p:nvGrpSpPr>
            <p:grpSpPr bwMode="auto">
              <a:xfrm>
                <a:off x="3840" y="1776"/>
                <a:ext cx="480" cy="384"/>
                <a:chOff x="2160" y="1632"/>
                <a:chExt cx="480" cy="384"/>
              </a:xfrm>
            </p:grpSpPr>
            <p:sp>
              <p:nvSpPr>
                <p:cNvPr id="610" name="AutoShape 154"/>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611" name="Group 155"/>
                <p:cNvGrpSpPr>
                  <a:grpSpLocks/>
                </p:cNvGrpSpPr>
                <p:nvPr/>
              </p:nvGrpSpPr>
              <p:grpSpPr bwMode="auto">
                <a:xfrm>
                  <a:off x="2256" y="1632"/>
                  <a:ext cx="384" cy="384"/>
                  <a:chOff x="2256" y="2256"/>
                  <a:chExt cx="384" cy="384"/>
                </a:xfrm>
              </p:grpSpPr>
              <p:sp>
                <p:nvSpPr>
                  <p:cNvPr id="612" name="AutoShape 156"/>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3" name="Line 157"/>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4" name="Line 158"/>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5" name="Line 159"/>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6" name="Line 160"/>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7" name="Line 161"/>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grpSp>
      <p:grpSp>
        <p:nvGrpSpPr>
          <p:cNvPr id="733" name="Group 262"/>
          <p:cNvGrpSpPr>
            <a:grpSpLocks/>
          </p:cNvGrpSpPr>
          <p:nvPr/>
        </p:nvGrpSpPr>
        <p:grpSpPr bwMode="auto">
          <a:xfrm>
            <a:off x="2196164" y="1147743"/>
            <a:ext cx="7408863" cy="5700712"/>
            <a:chOff x="1056" y="729"/>
            <a:chExt cx="4667" cy="3591"/>
          </a:xfrm>
        </p:grpSpPr>
        <p:grpSp>
          <p:nvGrpSpPr>
            <p:cNvPr id="734" name="Group 773"/>
            <p:cNvGrpSpPr>
              <a:grpSpLocks/>
            </p:cNvGrpSpPr>
            <p:nvPr/>
          </p:nvGrpSpPr>
          <p:grpSpPr bwMode="auto">
            <a:xfrm>
              <a:off x="1056" y="1920"/>
              <a:ext cx="1220" cy="759"/>
              <a:chOff x="1103" y="1920"/>
              <a:chExt cx="1220" cy="759"/>
            </a:xfrm>
          </p:grpSpPr>
          <p:sp>
            <p:nvSpPr>
              <p:cNvPr id="904" name="Line 774"/>
              <p:cNvSpPr>
                <a:spLocks noChangeShapeType="1"/>
              </p:cNvSpPr>
              <p:nvPr/>
            </p:nvSpPr>
            <p:spPr bwMode="auto">
              <a:xfrm>
                <a:off x="1295" y="2208"/>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5" name="Line 775"/>
              <p:cNvSpPr>
                <a:spLocks noChangeShapeType="1"/>
              </p:cNvSpPr>
              <p:nvPr/>
            </p:nvSpPr>
            <p:spPr bwMode="auto">
              <a:xfrm>
                <a:off x="2016" y="2304"/>
                <a:ext cx="239"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6" name="Text Box 776"/>
              <p:cNvSpPr txBox="1">
                <a:spLocks noChangeArrowheads="1"/>
              </p:cNvSpPr>
              <p:nvPr/>
            </p:nvSpPr>
            <p:spPr bwMode="auto">
              <a:xfrm>
                <a:off x="1103" y="1920"/>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907" name="Text Box 777"/>
              <p:cNvSpPr txBox="1">
                <a:spLocks noChangeArrowheads="1"/>
              </p:cNvSpPr>
              <p:nvPr/>
            </p:nvSpPr>
            <p:spPr bwMode="auto">
              <a:xfrm>
                <a:off x="1920" y="196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908" name="Line 778"/>
              <p:cNvSpPr>
                <a:spLocks noChangeShapeType="1"/>
              </p:cNvSpPr>
              <p:nvPr/>
            </p:nvSpPr>
            <p:spPr bwMode="auto">
              <a:xfrm>
                <a:off x="1295" y="2400"/>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9" name="Text Box 779"/>
              <p:cNvSpPr txBox="1">
                <a:spLocks noChangeArrowheads="1"/>
              </p:cNvSpPr>
              <p:nvPr/>
            </p:nvSpPr>
            <p:spPr bwMode="auto">
              <a:xfrm>
                <a:off x="1103" y="244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910" name="AutoShape 780"/>
              <p:cNvSpPr>
                <a:spLocks noChangeArrowheads="1"/>
              </p:cNvSpPr>
              <p:nvPr/>
            </p:nvSpPr>
            <p:spPr bwMode="auto">
              <a:xfrm rot="10800000">
                <a:off x="1536" y="2160"/>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11" name="AutoShape 781"/>
              <p:cNvSpPr>
                <a:spLocks noChangeArrowheads="1"/>
              </p:cNvSpPr>
              <p:nvPr/>
            </p:nvSpPr>
            <p:spPr bwMode="auto">
              <a:xfrm>
                <a:off x="1920" y="2256"/>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12" name="Freeform 782"/>
              <p:cNvSpPr>
                <a:spLocks/>
              </p:cNvSpPr>
              <p:nvPr/>
            </p:nvSpPr>
            <p:spPr bwMode="auto">
              <a:xfrm>
                <a:off x="1440" y="2160"/>
                <a:ext cx="96" cy="288"/>
              </a:xfrm>
              <a:custGeom>
                <a:avLst/>
                <a:gdLst>
                  <a:gd name="T0" fmla="*/ 0 w 96"/>
                  <a:gd name="T1" fmla="*/ 0 h 288"/>
                  <a:gd name="T2" fmla="*/ 96 w 96"/>
                  <a:gd name="T3" fmla="*/ 144 h 288"/>
                  <a:gd name="T4" fmla="*/ 0 w 96"/>
                  <a:gd name="T5" fmla="*/ 288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cubicBezTo>
                      <a:pt x="48" y="48"/>
                      <a:pt x="96" y="96"/>
                      <a:pt x="96" y="144"/>
                    </a:cubicBezTo>
                    <a:cubicBezTo>
                      <a:pt x="96" y="192"/>
                      <a:pt x="48" y="240"/>
                      <a:pt x="0" y="288"/>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735" name="Group 200"/>
            <p:cNvGrpSpPr>
              <a:grpSpLocks/>
            </p:cNvGrpSpPr>
            <p:nvPr/>
          </p:nvGrpSpPr>
          <p:grpSpPr bwMode="auto">
            <a:xfrm>
              <a:off x="2439" y="1392"/>
              <a:ext cx="1077" cy="1138"/>
              <a:chOff x="2343" y="1392"/>
              <a:chExt cx="1077" cy="1138"/>
            </a:xfrm>
          </p:grpSpPr>
          <p:sp>
            <p:nvSpPr>
              <p:cNvPr id="877" name="AutoShape 897"/>
              <p:cNvSpPr>
                <a:spLocks noChangeArrowheads="1"/>
              </p:cNvSpPr>
              <p:nvPr/>
            </p:nvSpPr>
            <p:spPr bwMode="auto">
              <a:xfrm>
                <a:off x="2743" y="1800"/>
                <a:ext cx="240" cy="169"/>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8" name="Line 898"/>
              <p:cNvSpPr>
                <a:spLocks noChangeShapeType="1"/>
              </p:cNvSpPr>
              <p:nvPr/>
            </p:nvSpPr>
            <p:spPr bwMode="auto">
              <a:xfrm>
                <a:off x="2880" y="1800"/>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9" name="Line 899"/>
              <p:cNvSpPr>
                <a:spLocks noChangeShapeType="1"/>
              </p:cNvSpPr>
              <p:nvPr/>
            </p:nvSpPr>
            <p:spPr bwMode="auto">
              <a:xfrm flipH="1">
                <a:off x="2846" y="1848"/>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0" name="Line 900"/>
              <p:cNvSpPr>
                <a:spLocks noChangeShapeType="1"/>
              </p:cNvSpPr>
              <p:nvPr/>
            </p:nvSpPr>
            <p:spPr bwMode="auto">
              <a:xfrm>
                <a:off x="2880" y="1921"/>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1" name="Line 901"/>
              <p:cNvSpPr>
                <a:spLocks noChangeShapeType="1"/>
              </p:cNvSpPr>
              <p:nvPr/>
            </p:nvSpPr>
            <p:spPr bwMode="auto">
              <a:xfrm flipH="1">
                <a:off x="2846" y="1921"/>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2" name="Line 902"/>
              <p:cNvSpPr>
                <a:spLocks noChangeShapeType="1"/>
              </p:cNvSpPr>
              <p:nvPr/>
            </p:nvSpPr>
            <p:spPr bwMode="auto">
              <a:xfrm flipH="1" flipV="1">
                <a:off x="2832" y="1824"/>
                <a:ext cx="14" cy="97"/>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3" name="AutoShape 903"/>
              <p:cNvSpPr>
                <a:spLocks noChangeArrowheads="1"/>
              </p:cNvSpPr>
              <p:nvPr/>
            </p:nvSpPr>
            <p:spPr bwMode="auto">
              <a:xfrm>
                <a:off x="2683" y="1863"/>
                <a:ext cx="60" cy="43"/>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4" name="Line 904"/>
              <p:cNvSpPr>
                <a:spLocks noChangeShapeType="1"/>
              </p:cNvSpPr>
              <p:nvPr/>
            </p:nvSpPr>
            <p:spPr bwMode="auto">
              <a:xfrm>
                <a:off x="2864" y="1968"/>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5" name="Line 905"/>
              <p:cNvSpPr>
                <a:spLocks noChangeShapeType="1"/>
              </p:cNvSpPr>
              <p:nvPr/>
            </p:nvSpPr>
            <p:spPr bwMode="auto">
              <a:xfrm>
                <a:off x="2863" y="2306"/>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6" name="Line 906"/>
              <p:cNvSpPr>
                <a:spLocks noChangeShapeType="1"/>
              </p:cNvSpPr>
              <p:nvPr/>
            </p:nvSpPr>
            <p:spPr bwMode="auto">
              <a:xfrm>
                <a:off x="2773" y="2433"/>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7" name="Line 907"/>
              <p:cNvSpPr>
                <a:spLocks noChangeShapeType="1"/>
              </p:cNvSpPr>
              <p:nvPr/>
            </p:nvSpPr>
            <p:spPr bwMode="auto">
              <a:xfrm>
                <a:off x="2863" y="1674"/>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8" name="Line 908"/>
              <p:cNvSpPr>
                <a:spLocks noChangeShapeType="1"/>
              </p:cNvSpPr>
              <p:nvPr/>
            </p:nvSpPr>
            <p:spPr bwMode="auto">
              <a:xfrm>
                <a:off x="2773" y="1674"/>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9" name="Line 909"/>
              <p:cNvSpPr>
                <a:spLocks noChangeShapeType="1"/>
              </p:cNvSpPr>
              <p:nvPr/>
            </p:nvSpPr>
            <p:spPr bwMode="auto">
              <a:xfrm flipH="1">
                <a:off x="2593" y="1885"/>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90" name="Line 910"/>
              <p:cNvSpPr>
                <a:spLocks noChangeShapeType="1"/>
              </p:cNvSpPr>
              <p:nvPr/>
            </p:nvSpPr>
            <p:spPr bwMode="auto">
              <a:xfrm>
                <a:off x="2593" y="1885"/>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91" name="Line 911"/>
              <p:cNvSpPr>
                <a:spLocks noChangeShapeType="1"/>
              </p:cNvSpPr>
              <p:nvPr/>
            </p:nvSpPr>
            <p:spPr bwMode="auto">
              <a:xfrm>
                <a:off x="2593" y="2222"/>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92" name="Line 912"/>
              <p:cNvSpPr>
                <a:spLocks noChangeShapeType="1"/>
              </p:cNvSpPr>
              <p:nvPr/>
            </p:nvSpPr>
            <p:spPr bwMode="auto">
              <a:xfrm>
                <a:off x="2863" y="2053"/>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93" name="Text Box 913"/>
              <p:cNvSpPr txBox="1">
                <a:spLocks noChangeArrowheads="1"/>
              </p:cNvSpPr>
              <p:nvPr/>
            </p:nvSpPr>
            <p:spPr bwMode="auto">
              <a:xfrm>
                <a:off x="2977" y="1793"/>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894" name="Text Box 914"/>
              <p:cNvSpPr txBox="1">
                <a:spLocks noChangeArrowheads="1"/>
              </p:cNvSpPr>
              <p:nvPr/>
            </p:nvSpPr>
            <p:spPr bwMode="auto">
              <a:xfrm>
                <a:off x="2685"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95" name="Text Box 915"/>
              <p:cNvSpPr txBox="1">
                <a:spLocks noChangeArrowheads="1"/>
              </p:cNvSpPr>
              <p:nvPr/>
            </p:nvSpPr>
            <p:spPr bwMode="auto">
              <a:xfrm>
                <a:off x="2690" y="229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896" name="Group 916"/>
              <p:cNvGrpSpPr>
                <a:grpSpLocks/>
              </p:cNvGrpSpPr>
              <p:nvPr/>
            </p:nvGrpSpPr>
            <p:grpSpPr bwMode="auto">
              <a:xfrm>
                <a:off x="2737" y="2133"/>
                <a:ext cx="240" cy="169"/>
                <a:chOff x="3744" y="2256"/>
                <a:chExt cx="336" cy="336"/>
              </a:xfrm>
            </p:grpSpPr>
            <p:sp>
              <p:nvSpPr>
                <p:cNvPr id="898" name="AutoShape 91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99" name="Line 91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0" name="Line 91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1" name="Line 92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2" name="Line 92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3" name="Line 92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897" name="Text Box 923"/>
              <p:cNvSpPr txBox="1">
                <a:spLocks noChangeArrowheads="1"/>
              </p:cNvSpPr>
              <p:nvPr/>
            </p:nvSpPr>
            <p:spPr bwMode="auto">
              <a:xfrm>
                <a:off x="2343" y="18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grpSp>
        <p:grpSp>
          <p:nvGrpSpPr>
            <p:cNvPr id="736" name="Group 199"/>
            <p:cNvGrpSpPr>
              <a:grpSpLocks/>
            </p:cNvGrpSpPr>
            <p:nvPr/>
          </p:nvGrpSpPr>
          <p:grpSpPr bwMode="auto">
            <a:xfrm>
              <a:off x="2443" y="2736"/>
              <a:ext cx="1069" cy="1138"/>
              <a:chOff x="2347" y="2736"/>
              <a:chExt cx="1069" cy="1138"/>
            </a:xfrm>
          </p:grpSpPr>
          <p:grpSp>
            <p:nvGrpSpPr>
              <p:cNvPr id="849" name="Group 925"/>
              <p:cNvGrpSpPr>
                <a:grpSpLocks/>
              </p:cNvGrpSpPr>
              <p:nvPr/>
            </p:nvGrpSpPr>
            <p:grpSpPr bwMode="auto">
              <a:xfrm>
                <a:off x="2683" y="3144"/>
                <a:ext cx="300" cy="169"/>
                <a:chOff x="3648" y="2256"/>
                <a:chExt cx="480" cy="384"/>
              </a:xfrm>
            </p:grpSpPr>
            <p:grpSp>
              <p:nvGrpSpPr>
                <p:cNvPr id="869" name="Group 926"/>
                <p:cNvGrpSpPr>
                  <a:grpSpLocks/>
                </p:cNvGrpSpPr>
                <p:nvPr/>
              </p:nvGrpSpPr>
              <p:grpSpPr bwMode="auto">
                <a:xfrm>
                  <a:off x="3744" y="2256"/>
                  <a:ext cx="384" cy="384"/>
                  <a:chOff x="3744" y="2256"/>
                  <a:chExt cx="336" cy="336"/>
                </a:xfrm>
              </p:grpSpPr>
              <p:sp>
                <p:nvSpPr>
                  <p:cNvPr id="871" name="AutoShape 92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2" name="Line 92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3" name="Line 92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4" name="Line 93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5" name="Line 93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6" name="Line 93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870" name="AutoShape 933"/>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850" name="Line 934"/>
              <p:cNvSpPr>
                <a:spLocks noChangeShapeType="1"/>
              </p:cNvSpPr>
              <p:nvPr/>
            </p:nvSpPr>
            <p:spPr bwMode="auto">
              <a:xfrm>
                <a:off x="2864" y="3312"/>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1" name="Line 935"/>
              <p:cNvSpPr>
                <a:spLocks noChangeShapeType="1"/>
              </p:cNvSpPr>
              <p:nvPr/>
            </p:nvSpPr>
            <p:spPr bwMode="auto">
              <a:xfrm>
                <a:off x="2863" y="3650"/>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2" name="Line 936"/>
              <p:cNvSpPr>
                <a:spLocks noChangeShapeType="1"/>
              </p:cNvSpPr>
              <p:nvPr/>
            </p:nvSpPr>
            <p:spPr bwMode="auto">
              <a:xfrm>
                <a:off x="2773" y="3777"/>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3" name="Line 937"/>
              <p:cNvSpPr>
                <a:spLocks noChangeShapeType="1"/>
              </p:cNvSpPr>
              <p:nvPr/>
            </p:nvSpPr>
            <p:spPr bwMode="auto">
              <a:xfrm>
                <a:off x="2863" y="3018"/>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4" name="Line 938"/>
              <p:cNvSpPr>
                <a:spLocks noChangeShapeType="1"/>
              </p:cNvSpPr>
              <p:nvPr/>
            </p:nvSpPr>
            <p:spPr bwMode="auto">
              <a:xfrm>
                <a:off x="2773" y="3018"/>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5" name="Line 939"/>
              <p:cNvSpPr>
                <a:spLocks noChangeShapeType="1"/>
              </p:cNvSpPr>
              <p:nvPr/>
            </p:nvSpPr>
            <p:spPr bwMode="auto">
              <a:xfrm flipH="1">
                <a:off x="2593" y="3229"/>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6" name="Line 940"/>
              <p:cNvSpPr>
                <a:spLocks noChangeShapeType="1"/>
              </p:cNvSpPr>
              <p:nvPr/>
            </p:nvSpPr>
            <p:spPr bwMode="auto">
              <a:xfrm>
                <a:off x="2593" y="3229"/>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7" name="Line 941"/>
              <p:cNvSpPr>
                <a:spLocks noChangeShapeType="1"/>
              </p:cNvSpPr>
              <p:nvPr/>
            </p:nvSpPr>
            <p:spPr bwMode="auto">
              <a:xfrm>
                <a:off x="2593" y="3566"/>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8" name="Line 942"/>
              <p:cNvSpPr>
                <a:spLocks noChangeShapeType="1"/>
              </p:cNvSpPr>
              <p:nvPr/>
            </p:nvSpPr>
            <p:spPr bwMode="auto">
              <a:xfrm>
                <a:off x="2863" y="3397"/>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9" name="Text Box 943"/>
              <p:cNvSpPr txBox="1">
                <a:spLocks noChangeArrowheads="1"/>
              </p:cNvSpPr>
              <p:nvPr/>
            </p:nvSpPr>
            <p:spPr bwMode="auto">
              <a:xfrm>
                <a:off x="2981" y="3137"/>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860" name="Text Box 944"/>
              <p:cNvSpPr txBox="1">
                <a:spLocks noChangeArrowheads="1"/>
              </p:cNvSpPr>
              <p:nvPr/>
            </p:nvSpPr>
            <p:spPr bwMode="auto">
              <a:xfrm>
                <a:off x="2685" y="273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1" name="Text Box 945"/>
              <p:cNvSpPr txBox="1">
                <a:spLocks noChangeArrowheads="1"/>
              </p:cNvSpPr>
              <p:nvPr/>
            </p:nvSpPr>
            <p:spPr bwMode="auto">
              <a:xfrm>
                <a:off x="2690" y="3643"/>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2" name="AutoShape 947"/>
              <p:cNvSpPr>
                <a:spLocks noChangeArrowheads="1"/>
              </p:cNvSpPr>
              <p:nvPr/>
            </p:nvSpPr>
            <p:spPr bwMode="auto">
              <a:xfrm>
                <a:off x="2737" y="3477"/>
                <a:ext cx="240" cy="169"/>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3" name="Line 948"/>
              <p:cNvSpPr>
                <a:spLocks noChangeShapeType="1"/>
              </p:cNvSpPr>
              <p:nvPr/>
            </p:nvSpPr>
            <p:spPr bwMode="auto">
              <a:xfrm>
                <a:off x="2874" y="3477"/>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4" name="Line 949"/>
              <p:cNvSpPr>
                <a:spLocks noChangeShapeType="1"/>
              </p:cNvSpPr>
              <p:nvPr/>
            </p:nvSpPr>
            <p:spPr bwMode="auto">
              <a:xfrm flipH="1">
                <a:off x="2840" y="3525"/>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5" name="Line 950"/>
              <p:cNvSpPr>
                <a:spLocks noChangeShapeType="1"/>
              </p:cNvSpPr>
              <p:nvPr/>
            </p:nvSpPr>
            <p:spPr bwMode="auto">
              <a:xfrm>
                <a:off x="2874" y="3598"/>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6" name="Line 951"/>
              <p:cNvSpPr>
                <a:spLocks noChangeShapeType="1"/>
              </p:cNvSpPr>
              <p:nvPr/>
            </p:nvSpPr>
            <p:spPr bwMode="auto">
              <a:xfrm flipH="1">
                <a:off x="2840" y="3598"/>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7" name="Line 952"/>
              <p:cNvSpPr>
                <a:spLocks noChangeShapeType="1"/>
              </p:cNvSpPr>
              <p:nvPr/>
            </p:nvSpPr>
            <p:spPr bwMode="auto">
              <a:xfrm flipH="1" flipV="1">
                <a:off x="2832" y="3504"/>
                <a:ext cx="8" cy="9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8" name="Text Box 953"/>
              <p:cNvSpPr txBox="1">
                <a:spLocks noChangeArrowheads="1"/>
              </p:cNvSpPr>
              <p:nvPr/>
            </p:nvSpPr>
            <p:spPr bwMode="auto">
              <a:xfrm>
                <a:off x="2347" y="32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graphicFrame>
          <p:nvGraphicFramePr>
            <p:cNvPr id="737" name="Object 267"/>
            <p:cNvGraphicFramePr>
              <a:graphicFrameLocks noChangeAspect="1"/>
            </p:cNvGraphicFramePr>
            <p:nvPr/>
          </p:nvGraphicFramePr>
          <p:xfrm>
            <a:off x="1152" y="2925"/>
            <a:ext cx="778" cy="1057"/>
          </p:xfrm>
          <a:graphic>
            <a:graphicData uri="http://schemas.openxmlformats.org/presentationml/2006/ole">
              <mc:AlternateContent xmlns:mc="http://schemas.openxmlformats.org/markup-compatibility/2006">
                <mc:Choice xmlns:v="urn:schemas-microsoft-com:vml" Requires="v">
                  <p:oleObj name="Document" r:id="rId9" imgW="1239012" imgH="1682496" progId="Word.Document.8">
                    <p:embed/>
                  </p:oleObj>
                </mc:Choice>
                <mc:Fallback>
                  <p:oleObj name="Document" r:id="rId9" imgW="1239012" imgH="1682496" progId="Word.Document.8">
                    <p:embed/>
                    <p:pic>
                      <p:nvPicPr>
                        <p:cNvPr id="737" name="Object 2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2" y="2925"/>
                          <a:ext cx="778" cy="1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38" name="Group 198"/>
            <p:cNvGrpSpPr>
              <a:grpSpLocks/>
            </p:cNvGrpSpPr>
            <p:nvPr/>
          </p:nvGrpSpPr>
          <p:grpSpPr bwMode="auto">
            <a:xfrm>
              <a:off x="3496" y="729"/>
              <a:ext cx="2227" cy="3591"/>
              <a:chOff x="3400" y="729"/>
              <a:chExt cx="2227" cy="3591"/>
            </a:xfrm>
          </p:grpSpPr>
          <p:grpSp>
            <p:nvGrpSpPr>
              <p:cNvPr id="739" name="Group 793"/>
              <p:cNvGrpSpPr>
                <a:grpSpLocks/>
              </p:cNvGrpSpPr>
              <p:nvPr/>
            </p:nvGrpSpPr>
            <p:grpSpPr bwMode="auto">
              <a:xfrm>
                <a:off x="3937" y="2649"/>
                <a:ext cx="384" cy="384"/>
                <a:chOff x="3744" y="2256"/>
                <a:chExt cx="336" cy="336"/>
              </a:xfrm>
            </p:grpSpPr>
            <p:sp>
              <p:nvSpPr>
                <p:cNvPr id="843" name="AutoShape 794"/>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4" name="Line 795"/>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5" name="Line 796"/>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6" name="Line 797"/>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7" name="Line 798"/>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8" name="Line 799"/>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40" name="Line 800"/>
              <p:cNvSpPr>
                <a:spLocks noChangeShapeType="1"/>
              </p:cNvSpPr>
              <p:nvPr/>
            </p:nvSpPr>
            <p:spPr bwMode="auto">
              <a:xfrm>
                <a:off x="4561" y="4041"/>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1" name="Line 801"/>
              <p:cNvSpPr>
                <a:spLocks noChangeShapeType="1"/>
              </p:cNvSpPr>
              <p:nvPr/>
            </p:nvSpPr>
            <p:spPr bwMode="auto">
              <a:xfrm>
                <a:off x="4417" y="423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2" name="Line 802"/>
              <p:cNvSpPr>
                <a:spLocks noChangeShapeType="1"/>
              </p:cNvSpPr>
              <p:nvPr/>
            </p:nvSpPr>
            <p:spPr bwMode="auto">
              <a:xfrm>
                <a:off x="4042"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3" name="Text Box 803"/>
              <p:cNvSpPr txBox="1">
                <a:spLocks noChangeArrowheads="1"/>
              </p:cNvSpPr>
              <p:nvPr/>
            </p:nvSpPr>
            <p:spPr bwMode="auto">
              <a:xfrm>
                <a:off x="4753" y="729"/>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4" name="Text Box 804"/>
              <p:cNvSpPr txBox="1">
                <a:spLocks noChangeArrowheads="1"/>
              </p:cNvSpPr>
              <p:nvPr/>
            </p:nvSpPr>
            <p:spPr bwMode="auto">
              <a:xfrm>
                <a:off x="4657" y="408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5" name="Line 805"/>
              <p:cNvSpPr>
                <a:spLocks noChangeShapeType="1"/>
              </p:cNvSpPr>
              <p:nvPr/>
            </p:nvSpPr>
            <p:spPr bwMode="auto">
              <a:xfrm flipV="1">
                <a:off x="4033"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6" name="Line 806"/>
              <p:cNvSpPr>
                <a:spLocks noChangeShapeType="1"/>
              </p:cNvSpPr>
              <p:nvPr/>
            </p:nvSpPr>
            <p:spPr bwMode="auto">
              <a:xfrm>
                <a:off x="4129" y="3177"/>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7" name="Line 807"/>
              <p:cNvSpPr>
                <a:spLocks noChangeShapeType="1"/>
              </p:cNvSpPr>
              <p:nvPr/>
            </p:nvSpPr>
            <p:spPr bwMode="auto">
              <a:xfrm flipV="1">
                <a:off x="4993"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8" name="Line 808"/>
              <p:cNvSpPr>
                <a:spLocks noChangeShapeType="1"/>
              </p:cNvSpPr>
              <p:nvPr/>
            </p:nvSpPr>
            <p:spPr bwMode="auto">
              <a:xfrm flipV="1">
                <a:off x="4129"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9" name="Line 809"/>
              <p:cNvSpPr>
                <a:spLocks noChangeShapeType="1"/>
              </p:cNvSpPr>
              <p:nvPr/>
            </p:nvSpPr>
            <p:spPr bwMode="auto">
              <a:xfrm flipV="1">
                <a:off x="4129"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0" name="Line 810"/>
              <p:cNvSpPr>
                <a:spLocks noChangeShapeType="1"/>
              </p:cNvSpPr>
              <p:nvPr/>
            </p:nvSpPr>
            <p:spPr bwMode="auto">
              <a:xfrm flipV="1">
                <a:off x="4993"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1" name="Line 811"/>
              <p:cNvSpPr>
                <a:spLocks noChangeShapeType="1"/>
              </p:cNvSpPr>
              <p:nvPr/>
            </p:nvSpPr>
            <p:spPr bwMode="auto">
              <a:xfrm>
                <a:off x="4129" y="2505"/>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2" name="Line 812"/>
              <p:cNvSpPr>
                <a:spLocks noChangeShapeType="1"/>
              </p:cNvSpPr>
              <p:nvPr/>
            </p:nvSpPr>
            <p:spPr bwMode="auto">
              <a:xfrm flipH="1">
                <a:off x="3601"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3" name="Line 813"/>
              <p:cNvSpPr>
                <a:spLocks noChangeShapeType="1"/>
              </p:cNvSpPr>
              <p:nvPr/>
            </p:nvSpPr>
            <p:spPr bwMode="auto">
              <a:xfrm flipH="1">
                <a:off x="3601"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4" name="Line 814"/>
              <p:cNvSpPr>
                <a:spLocks noChangeShapeType="1"/>
              </p:cNvSpPr>
              <p:nvPr/>
            </p:nvSpPr>
            <p:spPr bwMode="auto">
              <a:xfrm flipH="1">
                <a:off x="3697"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5" name="Line 815"/>
              <p:cNvSpPr>
                <a:spLocks noChangeShapeType="1"/>
              </p:cNvSpPr>
              <p:nvPr/>
            </p:nvSpPr>
            <p:spPr bwMode="auto">
              <a:xfrm flipH="1">
                <a:off x="4561"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56" name="Text Box 816"/>
              <p:cNvSpPr txBox="1">
                <a:spLocks noChangeArrowheads="1"/>
              </p:cNvSpPr>
              <p:nvPr/>
            </p:nvSpPr>
            <p:spPr bwMode="auto">
              <a:xfrm>
                <a:off x="3448" y="2543"/>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757" name="Text Box 817"/>
              <p:cNvSpPr txBox="1">
                <a:spLocks noChangeArrowheads="1"/>
              </p:cNvSpPr>
              <p:nvPr/>
            </p:nvSpPr>
            <p:spPr bwMode="auto">
              <a:xfrm>
                <a:off x="4364" y="2543"/>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758" name="Text Box 818"/>
              <p:cNvSpPr txBox="1">
                <a:spLocks noChangeArrowheads="1"/>
              </p:cNvSpPr>
              <p:nvPr/>
            </p:nvSpPr>
            <p:spPr bwMode="auto">
              <a:xfrm>
                <a:off x="3400" y="1679"/>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759" name="Text Box 819"/>
              <p:cNvSpPr txBox="1">
                <a:spLocks noChangeArrowheads="1"/>
              </p:cNvSpPr>
              <p:nvPr/>
            </p:nvSpPr>
            <p:spPr bwMode="auto">
              <a:xfrm>
                <a:off x="3400" y="1151"/>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760" name="Line 820"/>
              <p:cNvSpPr>
                <a:spLocks noChangeShapeType="1"/>
              </p:cNvSpPr>
              <p:nvPr/>
            </p:nvSpPr>
            <p:spPr bwMode="auto">
              <a:xfrm>
                <a:off x="4033"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761" name="Group 828"/>
              <p:cNvGrpSpPr>
                <a:grpSpLocks/>
              </p:cNvGrpSpPr>
              <p:nvPr/>
            </p:nvGrpSpPr>
            <p:grpSpPr bwMode="auto">
              <a:xfrm>
                <a:off x="3745" y="1209"/>
                <a:ext cx="480" cy="384"/>
                <a:chOff x="3648" y="2256"/>
                <a:chExt cx="480" cy="384"/>
              </a:xfrm>
            </p:grpSpPr>
            <p:grpSp>
              <p:nvGrpSpPr>
                <p:cNvPr id="835" name="Group 829"/>
                <p:cNvGrpSpPr>
                  <a:grpSpLocks/>
                </p:cNvGrpSpPr>
                <p:nvPr/>
              </p:nvGrpSpPr>
              <p:grpSpPr bwMode="auto">
                <a:xfrm>
                  <a:off x="3744" y="2256"/>
                  <a:ext cx="384" cy="384"/>
                  <a:chOff x="3744" y="2256"/>
                  <a:chExt cx="336" cy="336"/>
                </a:xfrm>
              </p:grpSpPr>
              <p:sp>
                <p:nvSpPr>
                  <p:cNvPr id="837" name="AutoShape 83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38" name="Line 83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39" name="Line 83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0" name="Line 83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1" name="Line 83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2" name="Line 83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836" name="AutoShape 836"/>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62" name="Line 844"/>
              <p:cNvSpPr>
                <a:spLocks noChangeShapeType="1"/>
              </p:cNvSpPr>
              <p:nvPr/>
            </p:nvSpPr>
            <p:spPr bwMode="auto">
              <a:xfrm>
                <a:off x="4129" y="4041"/>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63" name="Line 845"/>
              <p:cNvSpPr>
                <a:spLocks noChangeShapeType="1"/>
              </p:cNvSpPr>
              <p:nvPr/>
            </p:nvSpPr>
            <p:spPr bwMode="auto">
              <a:xfrm flipV="1">
                <a:off x="4993"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64" name="Line 846"/>
              <p:cNvSpPr>
                <a:spLocks noChangeShapeType="1"/>
              </p:cNvSpPr>
              <p:nvPr/>
            </p:nvSpPr>
            <p:spPr bwMode="auto">
              <a:xfrm flipV="1">
                <a:off x="4129"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65" name="Line 847"/>
              <p:cNvSpPr>
                <a:spLocks noChangeShapeType="1"/>
              </p:cNvSpPr>
              <p:nvPr/>
            </p:nvSpPr>
            <p:spPr bwMode="auto">
              <a:xfrm flipV="1">
                <a:off x="4129"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66" name="Line 848"/>
              <p:cNvSpPr>
                <a:spLocks noChangeShapeType="1"/>
              </p:cNvSpPr>
              <p:nvPr/>
            </p:nvSpPr>
            <p:spPr bwMode="auto">
              <a:xfrm flipV="1">
                <a:off x="4993"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67" name="Line 849"/>
              <p:cNvSpPr>
                <a:spLocks noChangeShapeType="1"/>
              </p:cNvSpPr>
              <p:nvPr/>
            </p:nvSpPr>
            <p:spPr bwMode="auto">
              <a:xfrm>
                <a:off x="4129" y="3369"/>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68" name="Line 850"/>
              <p:cNvSpPr>
                <a:spLocks noChangeShapeType="1"/>
              </p:cNvSpPr>
              <p:nvPr/>
            </p:nvSpPr>
            <p:spPr bwMode="auto">
              <a:xfrm flipH="1">
                <a:off x="3697"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69" name="Line 851"/>
              <p:cNvSpPr>
                <a:spLocks noChangeShapeType="1"/>
              </p:cNvSpPr>
              <p:nvPr/>
            </p:nvSpPr>
            <p:spPr bwMode="auto">
              <a:xfrm flipH="1">
                <a:off x="4561"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70" name="Text Box 852"/>
              <p:cNvSpPr txBox="1">
                <a:spLocks noChangeArrowheads="1"/>
              </p:cNvSpPr>
              <p:nvPr/>
            </p:nvSpPr>
            <p:spPr bwMode="auto">
              <a:xfrm>
                <a:off x="3428" y="3407"/>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771" name="Text Box 853"/>
              <p:cNvSpPr txBox="1">
                <a:spLocks noChangeArrowheads="1"/>
              </p:cNvSpPr>
              <p:nvPr/>
            </p:nvSpPr>
            <p:spPr bwMode="auto">
              <a:xfrm>
                <a:off x="4344" y="3407"/>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grpSp>
            <p:nvGrpSpPr>
              <p:cNvPr id="772" name="Group 854"/>
              <p:cNvGrpSpPr>
                <a:grpSpLocks/>
              </p:cNvGrpSpPr>
              <p:nvPr/>
            </p:nvGrpSpPr>
            <p:grpSpPr bwMode="auto">
              <a:xfrm>
                <a:off x="4801" y="3513"/>
                <a:ext cx="384" cy="384"/>
                <a:chOff x="3744" y="2256"/>
                <a:chExt cx="336" cy="336"/>
              </a:xfrm>
            </p:grpSpPr>
            <p:sp>
              <p:nvSpPr>
                <p:cNvPr id="829" name="AutoShape 85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30" name="Line 85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31" name="Line 85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32" name="Line 85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33" name="Line 85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34" name="Line 86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73" name="Line 861"/>
              <p:cNvSpPr>
                <a:spLocks noChangeShapeType="1"/>
              </p:cNvSpPr>
              <p:nvPr/>
            </p:nvSpPr>
            <p:spPr bwMode="auto">
              <a:xfrm>
                <a:off x="4561" y="317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774" name="Group 862"/>
              <p:cNvGrpSpPr>
                <a:grpSpLocks/>
              </p:cNvGrpSpPr>
              <p:nvPr/>
            </p:nvGrpSpPr>
            <p:grpSpPr bwMode="auto">
              <a:xfrm>
                <a:off x="4753" y="1785"/>
                <a:ext cx="480" cy="384"/>
                <a:chOff x="3648" y="2256"/>
                <a:chExt cx="480" cy="384"/>
              </a:xfrm>
            </p:grpSpPr>
            <p:grpSp>
              <p:nvGrpSpPr>
                <p:cNvPr id="821" name="Group 863"/>
                <p:cNvGrpSpPr>
                  <a:grpSpLocks/>
                </p:cNvGrpSpPr>
                <p:nvPr/>
              </p:nvGrpSpPr>
              <p:grpSpPr bwMode="auto">
                <a:xfrm>
                  <a:off x="3744" y="2256"/>
                  <a:ext cx="384" cy="384"/>
                  <a:chOff x="3744" y="2256"/>
                  <a:chExt cx="336" cy="336"/>
                </a:xfrm>
              </p:grpSpPr>
              <p:sp>
                <p:nvSpPr>
                  <p:cNvPr id="823" name="AutoShape 864"/>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24" name="Line 865"/>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25" name="Line 866"/>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26" name="Line 867"/>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27" name="Line 868"/>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28" name="Line 869"/>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822" name="AutoShape 870"/>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75" name="Line 871"/>
              <p:cNvSpPr>
                <a:spLocks noChangeShapeType="1"/>
              </p:cNvSpPr>
              <p:nvPr/>
            </p:nvSpPr>
            <p:spPr bwMode="auto">
              <a:xfrm>
                <a:off x="5050"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76" name="Line 872"/>
              <p:cNvSpPr>
                <a:spLocks noChangeShapeType="1"/>
              </p:cNvSpPr>
              <p:nvPr/>
            </p:nvSpPr>
            <p:spPr bwMode="auto">
              <a:xfrm flipV="1">
                <a:off x="5041"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77" name="Line 873"/>
              <p:cNvSpPr>
                <a:spLocks noChangeShapeType="1"/>
              </p:cNvSpPr>
              <p:nvPr/>
            </p:nvSpPr>
            <p:spPr bwMode="auto">
              <a:xfrm flipH="1">
                <a:off x="4609"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78" name="Line 874"/>
              <p:cNvSpPr>
                <a:spLocks noChangeShapeType="1"/>
              </p:cNvSpPr>
              <p:nvPr/>
            </p:nvSpPr>
            <p:spPr bwMode="auto">
              <a:xfrm flipH="1">
                <a:off x="4609"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79" name="Text Box 875"/>
              <p:cNvSpPr txBox="1">
                <a:spLocks noChangeArrowheads="1"/>
              </p:cNvSpPr>
              <p:nvPr/>
            </p:nvSpPr>
            <p:spPr bwMode="auto">
              <a:xfrm>
                <a:off x="4388" y="1679"/>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780" name="Text Box 876"/>
              <p:cNvSpPr txBox="1">
                <a:spLocks noChangeArrowheads="1"/>
              </p:cNvSpPr>
              <p:nvPr/>
            </p:nvSpPr>
            <p:spPr bwMode="auto">
              <a:xfrm>
                <a:off x="4388" y="1151"/>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781" name="Line 886"/>
              <p:cNvSpPr>
                <a:spLocks noChangeShapeType="1"/>
              </p:cNvSpPr>
              <p:nvPr/>
            </p:nvSpPr>
            <p:spPr bwMode="auto">
              <a:xfrm>
                <a:off x="4033" y="1017"/>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2" name="Line 887"/>
              <p:cNvSpPr>
                <a:spLocks noChangeShapeType="1"/>
              </p:cNvSpPr>
              <p:nvPr/>
            </p:nvSpPr>
            <p:spPr bwMode="auto">
              <a:xfrm>
                <a:off x="5041"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3" name="Line 888"/>
              <p:cNvSpPr>
                <a:spLocks noChangeShapeType="1"/>
              </p:cNvSpPr>
              <p:nvPr/>
            </p:nvSpPr>
            <p:spPr bwMode="auto">
              <a:xfrm>
                <a:off x="4033" y="2313"/>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4" name="Line 889"/>
              <p:cNvSpPr>
                <a:spLocks noChangeShapeType="1"/>
              </p:cNvSpPr>
              <p:nvPr/>
            </p:nvSpPr>
            <p:spPr bwMode="auto">
              <a:xfrm flipV="1">
                <a:off x="4561" y="87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5" name="Line 890"/>
              <p:cNvSpPr>
                <a:spLocks noChangeShapeType="1"/>
              </p:cNvSpPr>
              <p:nvPr/>
            </p:nvSpPr>
            <p:spPr bwMode="auto">
              <a:xfrm>
                <a:off x="4417" y="87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6" name="Line 891"/>
              <p:cNvSpPr>
                <a:spLocks noChangeShapeType="1"/>
              </p:cNvSpPr>
              <p:nvPr/>
            </p:nvSpPr>
            <p:spPr bwMode="auto">
              <a:xfrm>
                <a:off x="4561" y="231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7" name="Line 892"/>
              <p:cNvSpPr>
                <a:spLocks noChangeShapeType="1"/>
              </p:cNvSpPr>
              <p:nvPr/>
            </p:nvSpPr>
            <p:spPr bwMode="auto">
              <a:xfrm>
                <a:off x="4561" y="240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8" name="Text Box 893"/>
              <p:cNvSpPr txBox="1">
                <a:spLocks noChangeArrowheads="1"/>
              </p:cNvSpPr>
              <p:nvPr/>
            </p:nvSpPr>
            <p:spPr bwMode="auto">
              <a:xfrm>
                <a:off x="5224" y="205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grpSp>
            <p:nvGrpSpPr>
              <p:cNvPr id="789" name="Group 166"/>
              <p:cNvGrpSpPr>
                <a:grpSpLocks/>
              </p:cNvGrpSpPr>
              <p:nvPr/>
            </p:nvGrpSpPr>
            <p:grpSpPr bwMode="auto">
              <a:xfrm>
                <a:off x="3744" y="1776"/>
                <a:ext cx="480" cy="384"/>
                <a:chOff x="2160" y="1632"/>
                <a:chExt cx="480" cy="384"/>
              </a:xfrm>
            </p:grpSpPr>
            <p:sp>
              <p:nvSpPr>
                <p:cNvPr id="813" name="AutoShape 167"/>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814" name="Group 168"/>
                <p:cNvGrpSpPr>
                  <a:grpSpLocks/>
                </p:cNvGrpSpPr>
                <p:nvPr/>
              </p:nvGrpSpPr>
              <p:grpSpPr bwMode="auto">
                <a:xfrm>
                  <a:off x="2256" y="1632"/>
                  <a:ext cx="384" cy="384"/>
                  <a:chOff x="2256" y="2256"/>
                  <a:chExt cx="384" cy="384"/>
                </a:xfrm>
              </p:grpSpPr>
              <p:sp>
                <p:nvSpPr>
                  <p:cNvPr id="815" name="AutoShape 169"/>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6" name="Line 170"/>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7" name="Line 171"/>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8" name="Line 172"/>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9" name="Line 173"/>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20" name="Line 174"/>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790" name="Group 175"/>
              <p:cNvGrpSpPr>
                <a:grpSpLocks/>
              </p:cNvGrpSpPr>
              <p:nvPr/>
            </p:nvGrpSpPr>
            <p:grpSpPr bwMode="auto">
              <a:xfrm>
                <a:off x="4752" y="1200"/>
                <a:ext cx="480" cy="384"/>
                <a:chOff x="2160" y="1632"/>
                <a:chExt cx="480" cy="384"/>
              </a:xfrm>
            </p:grpSpPr>
            <p:sp>
              <p:nvSpPr>
                <p:cNvPr id="805" name="AutoShape 176"/>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806" name="Group 177"/>
                <p:cNvGrpSpPr>
                  <a:grpSpLocks/>
                </p:cNvGrpSpPr>
                <p:nvPr/>
              </p:nvGrpSpPr>
              <p:grpSpPr bwMode="auto">
                <a:xfrm>
                  <a:off x="2256" y="1632"/>
                  <a:ext cx="384" cy="384"/>
                  <a:chOff x="2256" y="2256"/>
                  <a:chExt cx="384" cy="384"/>
                </a:xfrm>
              </p:grpSpPr>
              <p:sp>
                <p:nvSpPr>
                  <p:cNvPr id="807" name="AutoShape 178"/>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8" name="Line 179"/>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9" name="Line 180"/>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0" name="Line 181"/>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1" name="Line 182"/>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2" name="Line 183"/>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791" name="Group 184"/>
              <p:cNvGrpSpPr>
                <a:grpSpLocks/>
              </p:cNvGrpSpPr>
              <p:nvPr/>
            </p:nvGrpSpPr>
            <p:grpSpPr bwMode="auto">
              <a:xfrm>
                <a:off x="3936" y="3504"/>
                <a:ext cx="384" cy="384"/>
                <a:chOff x="2256" y="2256"/>
                <a:chExt cx="384" cy="384"/>
              </a:xfrm>
            </p:grpSpPr>
            <p:sp>
              <p:nvSpPr>
                <p:cNvPr id="799" name="AutoShape 185"/>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0" name="Line 186"/>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1" name="Line 187"/>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2" name="Line 188"/>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3" name="Line 189"/>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4" name="Line 190"/>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792" name="Group 191"/>
              <p:cNvGrpSpPr>
                <a:grpSpLocks/>
              </p:cNvGrpSpPr>
              <p:nvPr/>
            </p:nvGrpSpPr>
            <p:grpSpPr bwMode="auto">
              <a:xfrm>
                <a:off x="4800" y="2640"/>
                <a:ext cx="384" cy="384"/>
                <a:chOff x="2256" y="2256"/>
                <a:chExt cx="384" cy="384"/>
              </a:xfrm>
            </p:grpSpPr>
            <p:sp>
              <p:nvSpPr>
                <p:cNvPr id="793" name="AutoShape 192"/>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94" name="Line 193"/>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95" name="Line 194"/>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96" name="Line 195"/>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97" name="Line 196"/>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98" name="Line 197"/>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grpSp>
        <p:nvGrpSpPr>
          <p:cNvPr id="913" name="Group 263"/>
          <p:cNvGrpSpPr>
            <a:grpSpLocks/>
          </p:cNvGrpSpPr>
          <p:nvPr/>
        </p:nvGrpSpPr>
        <p:grpSpPr bwMode="auto">
          <a:xfrm>
            <a:off x="2196164" y="1147743"/>
            <a:ext cx="7408863" cy="5700712"/>
            <a:chOff x="1056" y="729"/>
            <a:chExt cx="4667" cy="3591"/>
          </a:xfrm>
        </p:grpSpPr>
        <p:grpSp>
          <p:nvGrpSpPr>
            <p:cNvPr id="914" name="Group 590"/>
            <p:cNvGrpSpPr>
              <a:grpSpLocks/>
            </p:cNvGrpSpPr>
            <p:nvPr/>
          </p:nvGrpSpPr>
          <p:grpSpPr bwMode="auto">
            <a:xfrm>
              <a:off x="1056" y="1920"/>
              <a:ext cx="1220" cy="759"/>
              <a:chOff x="1103" y="1920"/>
              <a:chExt cx="1220" cy="759"/>
            </a:xfrm>
          </p:grpSpPr>
          <p:sp>
            <p:nvSpPr>
              <p:cNvPr id="1084" name="Line 591"/>
              <p:cNvSpPr>
                <a:spLocks noChangeShapeType="1"/>
              </p:cNvSpPr>
              <p:nvPr/>
            </p:nvSpPr>
            <p:spPr bwMode="auto">
              <a:xfrm>
                <a:off x="1295" y="2208"/>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85" name="Line 592"/>
              <p:cNvSpPr>
                <a:spLocks noChangeShapeType="1"/>
              </p:cNvSpPr>
              <p:nvPr/>
            </p:nvSpPr>
            <p:spPr bwMode="auto">
              <a:xfrm>
                <a:off x="2016" y="2304"/>
                <a:ext cx="239"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86" name="Text Box 593"/>
              <p:cNvSpPr txBox="1">
                <a:spLocks noChangeArrowheads="1"/>
              </p:cNvSpPr>
              <p:nvPr/>
            </p:nvSpPr>
            <p:spPr bwMode="auto">
              <a:xfrm>
                <a:off x="1103" y="1920"/>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1087" name="Text Box 594"/>
              <p:cNvSpPr txBox="1">
                <a:spLocks noChangeArrowheads="1"/>
              </p:cNvSpPr>
              <p:nvPr/>
            </p:nvSpPr>
            <p:spPr bwMode="auto">
              <a:xfrm>
                <a:off x="1920" y="196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sp>
            <p:nvSpPr>
              <p:cNvPr id="1088" name="Line 595"/>
              <p:cNvSpPr>
                <a:spLocks noChangeShapeType="1"/>
              </p:cNvSpPr>
              <p:nvPr/>
            </p:nvSpPr>
            <p:spPr bwMode="auto">
              <a:xfrm>
                <a:off x="1295" y="2400"/>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89" name="Text Box 596"/>
              <p:cNvSpPr txBox="1">
                <a:spLocks noChangeArrowheads="1"/>
              </p:cNvSpPr>
              <p:nvPr/>
            </p:nvSpPr>
            <p:spPr bwMode="auto">
              <a:xfrm>
                <a:off x="1103" y="244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1090" name="AutoShape 597"/>
              <p:cNvSpPr>
                <a:spLocks noChangeArrowheads="1"/>
              </p:cNvSpPr>
              <p:nvPr/>
            </p:nvSpPr>
            <p:spPr bwMode="auto">
              <a:xfrm rot="10800000">
                <a:off x="1536" y="2160"/>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91" name="AutoShape 598"/>
              <p:cNvSpPr>
                <a:spLocks noChangeArrowheads="1"/>
              </p:cNvSpPr>
              <p:nvPr/>
            </p:nvSpPr>
            <p:spPr bwMode="auto">
              <a:xfrm>
                <a:off x="1920" y="2256"/>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92" name="Freeform 599"/>
              <p:cNvSpPr>
                <a:spLocks/>
              </p:cNvSpPr>
              <p:nvPr/>
            </p:nvSpPr>
            <p:spPr bwMode="auto">
              <a:xfrm>
                <a:off x="1440" y="2160"/>
                <a:ext cx="96" cy="288"/>
              </a:xfrm>
              <a:custGeom>
                <a:avLst/>
                <a:gdLst>
                  <a:gd name="T0" fmla="*/ 0 w 96"/>
                  <a:gd name="T1" fmla="*/ 0 h 288"/>
                  <a:gd name="T2" fmla="*/ 96 w 96"/>
                  <a:gd name="T3" fmla="*/ 144 h 288"/>
                  <a:gd name="T4" fmla="*/ 0 w 96"/>
                  <a:gd name="T5" fmla="*/ 288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cubicBezTo>
                      <a:pt x="48" y="48"/>
                      <a:pt x="96" y="96"/>
                      <a:pt x="96" y="144"/>
                    </a:cubicBezTo>
                    <a:cubicBezTo>
                      <a:pt x="96" y="192"/>
                      <a:pt x="48" y="240"/>
                      <a:pt x="0" y="288"/>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915" name="Group 234"/>
            <p:cNvGrpSpPr>
              <a:grpSpLocks/>
            </p:cNvGrpSpPr>
            <p:nvPr/>
          </p:nvGrpSpPr>
          <p:grpSpPr bwMode="auto">
            <a:xfrm>
              <a:off x="2448" y="1392"/>
              <a:ext cx="1097" cy="1138"/>
              <a:chOff x="2496" y="1392"/>
              <a:chExt cx="1097" cy="1138"/>
            </a:xfrm>
          </p:grpSpPr>
          <p:grpSp>
            <p:nvGrpSpPr>
              <p:cNvPr id="1056" name="Group 712"/>
              <p:cNvGrpSpPr>
                <a:grpSpLocks/>
              </p:cNvGrpSpPr>
              <p:nvPr/>
            </p:nvGrpSpPr>
            <p:grpSpPr bwMode="auto">
              <a:xfrm>
                <a:off x="2836" y="1800"/>
                <a:ext cx="300" cy="169"/>
                <a:chOff x="3648" y="2256"/>
                <a:chExt cx="480" cy="384"/>
              </a:xfrm>
            </p:grpSpPr>
            <p:grpSp>
              <p:nvGrpSpPr>
                <p:cNvPr id="1076" name="Group 713"/>
                <p:cNvGrpSpPr>
                  <a:grpSpLocks/>
                </p:cNvGrpSpPr>
                <p:nvPr/>
              </p:nvGrpSpPr>
              <p:grpSpPr bwMode="auto">
                <a:xfrm>
                  <a:off x="3744" y="2256"/>
                  <a:ext cx="384" cy="384"/>
                  <a:chOff x="3744" y="2256"/>
                  <a:chExt cx="336" cy="336"/>
                </a:xfrm>
              </p:grpSpPr>
              <p:sp>
                <p:nvSpPr>
                  <p:cNvPr id="1078" name="AutoShape 714"/>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79" name="Line 715"/>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80" name="Line 716"/>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81" name="Line 717"/>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82" name="Line 718"/>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83" name="Line 719"/>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077" name="AutoShape 720"/>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057" name="Line 721"/>
              <p:cNvSpPr>
                <a:spLocks noChangeShapeType="1"/>
              </p:cNvSpPr>
              <p:nvPr/>
            </p:nvSpPr>
            <p:spPr bwMode="auto">
              <a:xfrm>
                <a:off x="3017" y="1968"/>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8" name="Line 722"/>
              <p:cNvSpPr>
                <a:spLocks noChangeShapeType="1"/>
              </p:cNvSpPr>
              <p:nvPr/>
            </p:nvSpPr>
            <p:spPr bwMode="auto">
              <a:xfrm>
                <a:off x="3016" y="2306"/>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9" name="Line 723"/>
              <p:cNvSpPr>
                <a:spLocks noChangeShapeType="1"/>
              </p:cNvSpPr>
              <p:nvPr/>
            </p:nvSpPr>
            <p:spPr bwMode="auto">
              <a:xfrm>
                <a:off x="2926" y="2433"/>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0" name="Line 724"/>
              <p:cNvSpPr>
                <a:spLocks noChangeShapeType="1"/>
              </p:cNvSpPr>
              <p:nvPr/>
            </p:nvSpPr>
            <p:spPr bwMode="auto">
              <a:xfrm>
                <a:off x="3016" y="1674"/>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1" name="Line 725"/>
              <p:cNvSpPr>
                <a:spLocks noChangeShapeType="1"/>
              </p:cNvSpPr>
              <p:nvPr/>
            </p:nvSpPr>
            <p:spPr bwMode="auto">
              <a:xfrm>
                <a:off x="2926" y="1674"/>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2" name="Line 726"/>
              <p:cNvSpPr>
                <a:spLocks noChangeShapeType="1"/>
              </p:cNvSpPr>
              <p:nvPr/>
            </p:nvSpPr>
            <p:spPr bwMode="auto">
              <a:xfrm flipH="1">
                <a:off x="2746" y="1885"/>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3" name="Line 727"/>
              <p:cNvSpPr>
                <a:spLocks noChangeShapeType="1"/>
              </p:cNvSpPr>
              <p:nvPr/>
            </p:nvSpPr>
            <p:spPr bwMode="auto">
              <a:xfrm>
                <a:off x="2746" y="1885"/>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4" name="Line 728"/>
              <p:cNvSpPr>
                <a:spLocks noChangeShapeType="1"/>
              </p:cNvSpPr>
              <p:nvPr/>
            </p:nvSpPr>
            <p:spPr bwMode="auto">
              <a:xfrm>
                <a:off x="2746" y="2222"/>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5" name="Line 729"/>
              <p:cNvSpPr>
                <a:spLocks noChangeShapeType="1"/>
              </p:cNvSpPr>
              <p:nvPr/>
            </p:nvSpPr>
            <p:spPr bwMode="auto">
              <a:xfrm>
                <a:off x="3016" y="2053"/>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6" name="Text Box 730"/>
              <p:cNvSpPr txBox="1">
                <a:spLocks noChangeArrowheads="1"/>
              </p:cNvSpPr>
              <p:nvPr/>
            </p:nvSpPr>
            <p:spPr bwMode="auto">
              <a:xfrm>
                <a:off x="3150" y="1793"/>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1067" name="Text Box 731"/>
              <p:cNvSpPr txBox="1">
                <a:spLocks noChangeArrowheads="1"/>
              </p:cNvSpPr>
              <p:nvPr/>
            </p:nvSpPr>
            <p:spPr bwMode="auto">
              <a:xfrm>
                <a:off x="2838"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8" name="Text Box 732"/>
              <p:cNvSpPr txBox="1">
                <a:spLocks noChangeArrowheads="1"/>
              </p:cNvSpPr>
              <p:nvPr/>
            </p:nvSpPr>
            <p:spPr bwMode="auto">
              <a:xfrm>
                <a:off x="2843" y="229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9" name="AutoShape 734"/>
              <p:cNvSpPr>
                <a:spLocks noChangeArrowheads="1"/>
              </p:cNvSpPr>
              <p:nvPr/>
            </p:nvSpPr>
            <p:spPr bwMode="auto">
              <a:xfrm>
                <a:off x="2890" y="2133"/>
                <a:ext cx="240" cy="169"/>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70" name="Line 735"/>
              <p:cNvSpPr>
                <a:spLocks noChangeShapeType="1"/>
              </p:cNvSpPr>
              <p:nvPr/>
            </p:nvSpPr>
            <p:spPr bwMode="auto">
              <a:xfrm>
                <a:off x="3027" y="2133"/>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71" name="Line 736"/>
              <p:cNvSpPr>
                <a:spLocks noChangeShapeType="1"/>
              </p:cNvSpPr>
              <p:nvPr/>
            </p:nvSpPr>
            <p:spPr bwMode="auto">
              <a:xfrm flipH="1">
                <a:off x="2993" y="2181"/>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72" name="Line 737"/>
              <p:cNvSpPr>
                <a:spLocks noChangeShapeType="1"/>
              </p:cNvSpPr>
              <p:nvPr/>
            </p:nvSpPr>
            <p:spPr bwMode="auto">
              <a:xfrm>
                <a:off x="3027" y="2254"/>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73" name="Line 738"/>
              <p:cNvSpPr>
                <a:spLocks noChangeShapeType="1"/>
              </p:cNvSpPr>
              <p:nvPr/>
            </p:nvSpPr>
            <p:spPr bwMode="auto">
              <a:xfrm flipH="1">
                <a:off x="2993" y="2254"/>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74" name="Line 739"/>
              <p:cNvSpPr>
                <a:spLocks noChangeShapeType="1"/>
              </p:cNvSpPr>
              <p:nvPr/>
            </p:nvSpPr>
            <p:spPr bwMode="auto">
              <a:xfrm flipH="1" flipV="1">
                <a:off x="2976" y="2160"/>
                <a:ext cx="17" cy="9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75" name="Text Box 740"/>
              <p:cNvSpPr txBox="1">
                <a:spLocks noChangeArrowheads="1"/>
              </p:cNvSpPr>
              <p:nvPr/>
            </p:nvSpPr>
            <p:spPr bwMode="auto">
              <a:xfrm>
                <a:off x="2496" y="18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grpSp>
        <p:grpSp>
          <p:nvGrpSpPr>
            <p:cNvPr id="916" name="Group 235"/>
            <p:cNvGrpSpPr>
              <a:grpSpLocks/>
            </p:cNvGrpSpPr>
            <p:nvPr/>
          </p:nvGrpSpPr>
          <p:grpSpPr bwMode="auto">
            <a:xfrm>
              <a:off x="2443" y="2736"/>
              <a:ext cx="1069" cy="1138"/>
              <a:chOff x="2491" y="2736"/>
              <a:chExt cx="1069" cy="1138"/>
            </a:xfrm>
          </p:grpSpPr>
          <p:sp>
            <p:nvSpPr>
              <p:cNvPr id="1029" name="AutoShape 744"/>
              <p:cNvSpPr>
                <a:spLocks noChangeArrowheads="1"/>
              </p:cNvSpPr>
              <p:nvPr/>
            </p:nvSpPr>
            <p:spPr bwMode="auto">
              <a:xfrm>
                <a:off x="2887" y="3144"/>
                <a:ext cx="240" cy="169"/>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0" name="Line 745"/>
              <p:cNvSpPr>
                <a:spLocks noChangeShapeType="1"/>
              </p:cNvSpPr>
              <p:nvPr/>
            </p:nvSpPr>
            <p:spPr bwMode="auto">
              <a:xfrm>
                <a:off x="3024" y="3144"/>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1" name="Line 746"/>
              <p:cNvSpPr>
                <a:spLocks noChangeShapeType="1"/>
              </p:cNvSpPr>
              <p:nvPr/>
            </p:nvSpPr>
            <p:spPr bwMode="auto">
              <a:xfrm flipH="1">
                <a:off x="2990" y="3192"/>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2" name="Line 747"/>
              <p:cNvSpPr>
                <a:spLocks noChangeShapeType="1"/>
              </p:cNvSpPr>
              <p:nvPr/>
            </p:nvSpPr>
            <p:spPr bwMode="auto">
              <a:xfrm>
                <a:off x="3024" y="3265"/>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3" name="Line 748"/>
              <p:cNvSpPr>
                <a:spLocks noChangeShapeType="1"/>
              </p:cNvSpPr>
              <p:nvPr/>
            </p:nvSpPr>
            <p:spPr bwMode="auto">
              <a:xfrm flipH="1">
                <a:off x="2990" y="3265"/>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4" name="Line 749"/>
              <p:cNvSpPr>
                <a:spLocks noChangeShapeType="1"/>
              </p:cNvSpPr>
              <p:nvPr/>
            </p:nvSpPr>
            <p:spPr bwMode="auto">
              <a:xfrm flipH="1" flipV="1">
                <a:off x="2976" y="3168"/>
                <a:ext cx="14" cy="97"/>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5" name="AutoShape 750"/>
              <p:cNvSpPr>
                <a:spLocks noChangeArrowheads="1"/>
              </p:cNvSpPr>
              <p:nvPr/>
            </p:nvSpPr>
            <p:spPr bwMode="auto">
              <a:xfrm>
                <a:off x="2827" y="3207"/>
                <a:ext cx="60" cy="43"/>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6" name="Line 751"/>
              <p:cNvSpPr>
                <a:spLocks noChangeShapeType="1"/>
              </p:cNvSpPr>
              <p:nvPr/>
            </p:nvSpPr>
            <p:spPr bwMode="auto">
              <a:xfrm>
                <a:off x="3008" y="3312"/>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7" name="Line 752"/>
              <p:cNvSpPr>
                <a:spLocks noChangeShapeType="1"/>
              </p:cNvSpPr>
              <p:nvPr/>
            </p:nvSpPr>
            <p:spPr bwMode="auto">
              <a:xfrm>
                <a:off x="3007" y="3650"/>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8" name="Line 753"/>
              <p:cNvSpPr>
                <a:spLocks noChangeShapeType="1"/>
              </p:cNvSpPr>
              <p:nvPr/>
            </p:nvSpPr>
            <p:spPr bwMode="auto">
              <a:xfrm>
                <a:off x="2917" y="3777"/>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9" name="Line 754"/>
              <p:cNvSpPr>
                <a:spLocks noChangeShapeType="1"/>
              </p:cNvSpPr>
              <p:nvPr/>
            </p:nvSpPr>
            <p:spPr bwMode="auto">
              <a:xfrm>
                <a:off x="3007" y="3018"/>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40" name="Line 755"/>
              <p:cNvSpPr>
                <a:spLocks noChangeShapeType="1"/>
              </p:cNvSpPr>
              <p:nvPr/>
            </p:nvSpPr>
            <p:spPr bwMode="auto">
              <a:xfrm>
                <a:off x="2917" y="3018"/>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41" name="Line 756"/>
              <p:cNvSpPr>
                <a:spLocks noChangeShapeType="1"/>
              </p:cNvSpPr>
              <p:nvPr/>
            </p:nvSpPr>
            <p:spPr bwMode="auto">
              <a:xfrm flipH="1">
                <a:off x="2737" y="3229"/>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42" name="Line 757"/>
              <p:cNvSpPr>
                <a:spLocks noChangeShapeType="1"/>
              </p:cNvSpPr>
              <p:nvPr/>
            </p:nvSpPr>
            <p:spPr bwMode="auto">
              <a:xfrm>
                <a:off x="2737" y="3229"/>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43" name="Line 758"/>
              <p:cNvSpPr>
                <a:spLocks noChangeShapeType="1"/>
              </p:cNvSpPr>
              <p:nvPr/>
            </p:nvSpPr>
            <p:spPr bwMode="auto">
              <a:xfrm>
                <a:off x="2737" y="3566"/>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44" name="Line 759"/>
              <p:cNvSpPr>
                <a:spLocks noChangeShapeType="1"/>
              </p:cNvSpPr>
              <p:nvPr/>
            </p:nvSpPr>
            <p:spPr bwMode="auto">
              <a:xfrm>
                <a:off x="3007" y="3397"/>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45" name="Text Box 760"/>
              <p:cNvSpPr txBox="1">
                <a:spLocks noChangeArrowheads="1"/>
              </p:cNvSpPr>
              <p:nvPr/>
            </p:nvSpPr>
            <p:spPr bwMode="auto">
              <a:xfrm>
                <a:off x="3125" y="3137"/>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1046" name="Text Box 761"/>
              <p:cNvSpPr txBox="1">
                <a:spLocks noChangeArrowheads="1"/>
              </p:cNvSpPr>
              <p:nvPr/>
            </p:nvSpPr>
            <p:spPr bwMode="auto">
              <a:xfrm>
                <a:off x="2829" y="273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47" name="Text Box 762"/>
              <p:cNvSpPr txBox="1">
                <a:spLocks noChangeArrowheads="1"/>
              </p:cNvSpPr>
              <p:nvPr/>
            </p:nvSpPr>
            <p:spPr bwMode="auto">
              <a:xfrm>
                <a:off x="2834" y="3643"/>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048" name="Group 763"/>
              <p:cNvGrpSpPr>
                <a:grpSpLocks/>
              </p:cNvGrpSpPr>
              <p:nvPr/>
            </p:nvGrpSpPr>
            <p:grpSpPr bwMode="auto">
              <a:xfrm>
                <a:off x="2881" y="3477"/>
                <a:ext cx="240" cy="169"/>
                <a:chOff x="3744" y="2256"/>
                <a:chExt cx="336" cy="336"/>
              </a:xfrm>
            </p:grpSpPr>
            <p:sp>
              <p:nvSpPr>
                <p:cNvPr id="1050" name="AutoShape 764"/>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1" name="Line 765"/>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2" name="Line 766"/>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3" name="Line 767"/>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4" name="Line 768"/>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5" name="Line 769"/>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049" name="Text Box 770"/>
              <p:cNvSpPr txBox="1">
                <a:spLocks noChangeArrowheads="1"/>
              </p:cNvSpPr>
              <p:nvPr/>
            </p:nvSpPr>
            <p:spPr bwMode="auto">
              <a:xfrm>
                <a:off x="2491" y="32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graphicFrame>
          <p:nvGraphicFramePr>
            <p:cNvPr id="917" name="Object 266"/>
            <p:cNvGraphicFramePr>
              <a:graphicFrameLocks noChangeAspect="1"/>
            </p:cNvGraphicFramePr>
            <p:nvPr/>
          </p:nvGraphicFramePr>
          <p:xfrm>
            <a:off x="1152" y="2932"/>
            <a:ext cx="757" cy="1029"/>
          </p:xfrm>
          <a:graphic>
            <a:graphicData uri="http://schemas.openxmlformats.org/presentationml/2006/ole">
              <mc:AlternateContent xmlns:mc="http://schemas.openxmlformats.org/markup-compatibility/2006">
                <mc:Choice xmlns:v="urn:schemas-microsoft-com:vml" Requires="v">
                  <p:oleObj name="Document" r:id="rId11" imgW="1239012" imgH="1682496" progId="Word.Document.8">
                    <p:embed/>
                  </p:oleObj>
                </mc:Choice>
                <mc:Fallback>
                  <p:oleObj name="Document" r:id="rId11" imgW="1239012" imgH="1682496" progId="Word.Document.8">
                    <p:embed/>
                    <p:pic>
                      <p:nvPicPr>
                        <p:cNvPr id="917" name="Object 2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2" y="2932"/>
                          <a:ext cx="757" cy="10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18" name="Group 236"/>
            <p:cNvGrpSpPr>
              <a:grpSpLocks/>
            </p:cNvGrpSpPr>
            <p:nvPr/>
          </p:nvGrpSpPr>
          <p:grpSpPr bwMode="auto">
            <a:xfrm>
              <a:off x="3496" y="729"/>
              <a:ext cx="2227" cy="3591"/>
              <a:chOff x="3544" y="729"/>
              <a:chExt cx="2227" cy="3591"/>
            </a:xfrm>
          </p:grpSpPr>
          <p:grpSp>
            <p:nvGrpSpPr>
              <p:cNvPr id="919" name="Group 601"/>
              <p:cNvGrpSpPr>
                <a:grpSpLocks/>
              </p:cNvGrpSpPr>
              <p:nvPr/>
            </p:nvGrpSpPr>
            <p:grpSpPr bwMode="auto">
              <a:xfrm>
                <a:off x="3889" y="1785"/>
                <a:ext cx="480" cy="384"/>
                <a:chOff x="3648" y="2256"/>
                <a:chExt cx="480" cy="384"/>
              </a:xfrm>
            </p:grpSpPr>
            <p:grpSp>
              <p:nvGrpSpPr>
                <p:cNvPr id="1021" name="Group 602"/>
                <p:cNvGrpSpPr>
                  <a:grpSpLocks/>
                </p:cNvGrpSpPr>
                <p:nvPr/>
              </p:nvGrpSpPr>
              <p:grpSpPr bwMode="auto">
                <a:xfrm>
                  <a:off x="3744" y="2256"/>
                  <a:ext cx="384" cy="384"/>
                  <a:chOff x="3744" y="2256"/>
                  <a:chExt cx="336" cy="336"/>
                </a:xfrm>
              </p:grpSpPr>
              <p:sp>
                <p:nvSpPr>
                  <p:cNvPr id="1023" name="AutoShape 60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24" name="Line 60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25" name="Line 60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26" name="Line 60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27" name="Line 60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28" name="Line 60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022" name="AutoShape 609"/>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920" name="Line 617"/>
              <p:cNvSpPr>
                <a:spLocks noChangeShapeType="1"/>
              </p:cNvSpPr>
              <p:nvPr/>
            </p:nvSpPr>
            <p:spPr bwMode="auto">
              <a:xfrm>
                <a:off x="4705" y="4041"/>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1" name="Line 618"/>
              <p:cNvSpPr>
                <a:spLocks noChangeShapeType="1"/>
              </p:cNvSpPr>
              <p:nvPr/>
            </p:nvSpPr>
            <p:spPr bwMode="auto">
              <a:xfrm>
                <a:off x="4561" y="423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2" name="Line 619"/>
              <p:cNvSpPr>
                <a:spLocks noChangeShapeType="1"/>
              </p:cNvSpPr>
              <p:nvPr/>
            </p:nvSpPr>
            <p:spPr bwMode="auto">
              <a:xfrm>
                <a:off x="4186"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3" name="Text Box 620"/>
              <p:cNvSpPr txBox="1">
                <a:spLocks noChangeArrowheads="1"/>
              </p:cNvSpPr>
              <p:nvPr/>
            </p:nvSpPr>
            <p:spPr bwMode="auto">
              <a:xfrm>
                <a:off x="4897" y="729"/>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4" name="Text Box 621"/>
              <p:cNvSpPr txBox="1">
                <a:spLocks noChangeArrowheads="1"/>
              </p:cNvSpPr>
              <p:nvPr/>
            </p:nvSpPr>
            <p:spPr bwMode="auto">
              <a:xfrm>
                <a:off x="4801" y="408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5" name="Line 622"/>
              <p:cNvSpPr>
                <a:spLocks noChangeShapeType="1"/>
              </p:cNvSpPr>
              <p:nvPr/>
            </p:nvSpPr>
            <p:spPr bwMode="auto">
              <a:xfrm flipV="1">
                <a:off x="4177"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6" name="Line 623"/>
              <p:cNvSpPr>
                <a:spLocks noChangeShapeType="1"/>
              </p:cNvSpPr>
              <p:nvPr/>
            </p:nvSpPr>
            <p:spPr bwMode="auto">
              <a:xfrm>
                <a:off x="4273" y="3177"/>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7" name="Line 624"/>
              <p:cNvSpPr>
                <a:spLocks noChangeShapeType="1"/>
              </p:cNvSpPr>
              <p:nvPr/>
            </p:nvSpPr>
            <p:spPr bwMode="auto">
              <a:xfrm flipV="1">
                <a:off x="5137"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8" name="Line 625"/>
              <p:cNvSpPr>
                <a:spLocks noChangeShapeType="1"/>
              </p:cNvSpPr>
              <p:nvPr/>
            </p:nvSpPr>
            <p:spPr bwMode="auto">
              <a:xfrm flipV="1">
                <a:off x="4273"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9" name="Line 626"/>
              <p:cNvSpPr>
                <a:spLocks noChangeShapeType="1"/>
              </p:cNvSpPr>
              <p:nvPr/>
            </p:nvSpPr>
            <p:spPr bwMode="auto">
              <a:xfrm flipV="1">
                <a:off x="4273"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0" name="Line 627"/>
              <p:cNvSpPr>
                <a:spLocks noChangeShapeType="1"/>
              </p:cNvSpPr>
              <p:nvPr/>
            </p:nvSpPr>
            <p:spPr bwMode="auto">
              <a:xfrm flipV="1">
                <a:off x="5137"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1" name="Line 628"/>
              <p:cNvSpPr>
                <a:spLocks noChangeShapeType="1"/>
              </p:cNvSpPr>
              <p:nvPr/>
            </p:nvSpPr>
            <p:spPr bwMode="auto">
              <a:xfrm>
                <a:off x="4273" y="2505"/>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2" name="Line 629"/>
              <p:cNvSpPr>
                <a:spLocks noChangeShapeType="1"/>
              </p:cNvSpPr>
              <p:nvPr/>
            </p:nvSpPr>
            <p:spPr bwMode="auto">
              <a:xfrm flipH="1">
                <a:off x="3745"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3" name="Line 630"/>
              <p:cNvSpPr>
                <a:spLocks noChangeShapeType="1"/>
              </p:cNvSpPr>
              <p:nvPr/>
            </p:nvSpPr>
            <p:spPr bwMode="auto">
              <a:xfrm flipH="1">
                <a:off x="3745"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4" name="Line 631"/>
              <p:cNvSpPr>
                <a:spLocks noChangeShapeType="1"/>
              </p:cNvSpPr>
              <p:nvPr/>
            </p:nvSpPr>
            <p:spPr bwMode="auto">
              <a:xfrm flipH="1">
                <a:off x="3841"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5" name="Line 632"/>
              <p:cNvSpPr>
                <a:spLocks noChangeShapeType="1"/>
              </p:cNvSpPr>
              <p:nvPr/>
            </p:nvSpPr>
            <p:spPr bwMode="auto">
              <a:xfrm flipH="1">
                <a:off x="4705"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6" name="Text Box 633"/>
              <p:cNvSpPr txBox="1">
                <a:spLocks noChangeArrowheads="1"/>
              </p:cNvSpPr>
              <p:nvPr/>
            </p:nvSpPr>
            <p:spPr bwMode="auto">
              <a:xfrm>
                <a:off x="3592" y="2543"/>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937" name="Text Box 634"/>
              <p:cNvSpPr txBox="1">
                <a:spLocks noChangeArrowheads="1"/>
              </p:cNvSpPr>
              <p:nvPr/>
            </p:nvSpPr>
            <p:spPr bwMode="auto">
              <a:xfrm>
                <a:off x="4508" y="2543"/>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938" name="Text Box 635"/>
              <p:cNvSpPr txBox="1">
                <a:spLocks noChangeArrowheads="1"/>
              </p:cNvSpPr>
              <p:nvPr/>
            </p:nvSpPr>
            <p:spPr bwMode="auto">
              <a:xfrm>
                <a:off x="3544" y="1679"/>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939" name="Text Box 636"/>
              <p:cNvSpPr txBox="1">
                <a:spLocks noChangeArrowheads="1"/>
              </p:cNvSpPr>
              <p:nvPr/>
            </p:nvSpPr>
            <p:spPr bwMode="auto">
              <a:xfrm>
                <a:off x="3544" y="1151"/>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940" name="Line 637"/>
              <p:cNvSpPr>
                <a:spLocks noChangeShapeType="1"/>
              </p:cNvSpPr>
              <p:nvPr/>
            </p:nvSpPr>
            <p:spPr bwMode="auto">
              <a:xfrm>
                <a:off x="4177"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941" name="Group 638"/>
              <p:cNvGrpSpPr>
                <a:grpSpLocks/>
              </p:cNvGrpSpPr>
              <p:nvPr/>
            </p:nvGrpSpPr>
            <p:grpSpPr bwMode="auto">
              <a:xfrm>
                <a:off x="4945" y="2649"/>
                <a:ext cx="384" cy="384"/>
                <a:chOff x="3744" y="2256"/>
                <a:chExt cx="336" cy="336"/>
              </a:xfrm>
            </p:grpSpPr>
            <p:sp>
              <p:nvSpPr>
                <p:cNvPr id="1015" name="AutoShape 63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6" name="Line 64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7" name="Line 64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8" name="Line 64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9" name="Line 64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20" name="Line 64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942" name="Group 654"/>
              <p:cNvGrpSpPr>
                <a:grpSpLocks/>
              </p:cNvGrpSpPr>
              <p:nvPr/>
            </p:nvGrpSpPr>
            <p:grpSpPr bwMode="auto">
              <a:xfrm>
                <a:off x="4081" y="3513"/>
                <a:ext cx="384" cy="384"/>
                <a:chOff x="3744" y="2256"/>
                <a:chExt cx="336" cy="336"/>
              </a:xfrm>
            </p:grpSpPr>
            <p:sp>
              <p:nvSpPr>
                <p:cNvPr id="1009" name="AutoShape 65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0" name="Line 65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1" name="Line 65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2" name="Line 65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3" name="Line 65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4" name="Line 66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943" name="Line 661"/>
              <p:cNvSpPr>
                <a:spLocks noChangeShapeType="1"/>
              </p:cNvSpPr>
              <p:nvPr/>
            </p:nvSpPr>
            <p:spPr bwMode="auto">
              <a:xfrm>
                <a:off x="4273" y="4041"/>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4" name="Line 662"/>
              <p:cNvSpPr>
                <a:spLocks noChangeShapeType="1"/>
              </p:cNvSpPr>
              <p:nvPr/>
            </p:nvSpPr>
            <p:spPr bwMode="auto">
              <a:xfrm flipV="1">
                <a:off x="5137"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5" name="Line 663"/>
              <p:cNvSpPr>
                <a:spLocks noChangeShapeType="1"/>
              </p:cNvSpPr>
              <p:nvPr/>
            </p:nvSpPr>
            <p:spPr bwMode="auto">
              <a:xfrm flipV="1">
                <a:off x="4273"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6" name="Line 664"/>
              <p:cNvSpPr>
                <a:spLocks noChangeShapeType="1"/>
              </p:cNvSpPr>
              <p:nvPr/>
            </p:nvSpPr>
            <p:spPr bwMode="auto">
              <a:xfrm flipV="1">
                <a:off x="4273"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7" name="Line 665"/>
              <p:cNvSpPr>
                <a:spLocks noChangeShapeType="1"/>
              </p:cNvSpPr>
              <p:nvPr/>
            </p:nvSpPr>
            <p:spPr bwMode="auto">
              <a:xfrm flipV="1">
                <a:off x="5137"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8" name="Line 666"/>
              <p:cNvSpPr>
                <a:spLocks noChangeShapeType="1"/>
              </p:cNvSpPr>
              <p:nvPr/>
            </p:nvSpPr>
            <p:spPr bwMode="auto">
              <a:xfrm>
                <a:off x="4273" y="3369"/>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9" name="Line 667"/>
              <p:cNvSpPr>
                <a:spLocks noChangeShapeType="1"/>
              </p:cNvSpPr>
              <p:nvPr/>
            </p:nvSpPr>
            <p:spPr bwMode="auto">
              <a:xfrm flipH="1">
                <a:off x="3841"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0" name="Line 668"/>
              <p:cNvSpPr>
                <a:spLocks noChangeShapeType="1"/>
              </p:cNvSpPr>
              <p:nvPr/>
            </p:nvSpPr>
            <p:spPr bwMode="auto">
              <a:xfrm flipH="1">
                <a:off x="4705"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1" name="Text Box 669"/>
              <p:cNvSpPr txBox="1">
                <a:spLocks noChangeArrowheads="1"/>
              </p:cNvSpPr>
              <p:nvPr/>
            </p:nvSpPr>
            <p:spPr bwMode="auto">
              <a:xfrm>
                <a:off x="3572" y="3407"/>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952" name="Text Box 670"/>
              <p:cNvSpPr txBox="1">
                <a:spLocks noChangeArrowheads="1"/>
              </p:cNvSpPr>
              <p:nvPr/>
            </p:nvSpPr>
            <p:spPr bwMode="auto">
              <a:xfrm>
                <a:off x="4488" y="3407"/>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953" name="Line 678"/>
              <p:cNvSpPr>
                <a:spLocks noChangeShapeType="1"/>
              </p:cNvSpPr>
              <p:nvPr/>
            </p:nvSpPr>
            <p:spPr bwMode="auto">
              <a:xfrm>
                <a:off x="4705" y="317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4" name="Line 688"/>
              <p:cNvSpPr>
                <a:spLocks noChangeShapeType="1"/>
              </p:cNvSpPr>
              <p:nvPr/>
            </p:nvSpPr>
            <p:spPr bwMode="auto">
              <a:xfrm>
                <a:off x="5194"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5" name="Line 689"/>
              <p:cNvSpPr>
                <a:spLocks noChangeShapeType="1"/>
              </p:cNvSpPr>
              <p:nvPr/>
            </p:nvSpPr>
            <p:spPr bwMode="auto">
              <a:xfrm flipV="1">
                <a:off x="5185"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6" name="Line 690"/>
              <p:cNvSpPr>
                <a:spLocks noChangeShapeType="1"/>
              </p:cNvSpPr>
              <p:nvPr/>
            </p:nvSpPr>
            <p:spPr bwMode="auto">
              <a:xfrm flipH="1">
                <a:off x="4753"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7" name="Line 691"/>
              <p:cNvSpPr>
                <a:spLocks noChangeShapeType="1"/>
              </p:cNvSpPr>
              <p:nvPr/>
            </p:nvSpPr>
            <p:spPr bwMode="auto">
              <a:xfrm flipH="1">
                <a:off x="4753"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8" name="Text Box 692"/>
              <p:cNvSpPr txBox="1">
                <a:spLocks noChangeArrowheads="1"/>
              </p:cNvSpPr>
              <p:nvPr/>
            </p:nvSpPr>
            <p:spPr bwMode="auto">
              <a:xfrm>
                <a:off x="4532" y="1679"/>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959" name="Text Box 693"/>
              <p:cNvSpPr txBox="1">
                <a:spLocks noChangeArrowheads="1"/>
              </p:cNvSpPr>
              <p:nvPr/>
            </p:nvSpPr>
            <p:spPr bwMode="auto">
              <a:xfrm>
                <a:off x="4532" y="1151"/>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grpSp>
            <p:nvGrpSpPr>
              <p:cNvPr id="960" name="Group 694"/>
              <p:cNvGrpSpPr>
                <a:grpSpLocks/>
              </p:cNvGrpSpPr>
              <p:nvPr/>
            </p:nvGrpSpPr>
            <p:grpSpPr bwMode="auto">
              <a:xfrm>
                <a:off x="4897" y="1209"/>
                <a:ext cx="480" cy="384"/>
                <a:chOff x="3648" y="2256"/>
                <a:chExt cx="480" cy="384"/>
              </a:xfrm>
            </p:grpSpPr>
            <p:grpSp>
              <p:nvGrpSpPr>
                <p:cNvPr id="1001" name="Group 695"/>
                <p:cNvGrpSpPr>
                  <a:grpSpLocks/>
                </p:cNvGrpSpPr>
                <p:nvPr/>
              </p:nvGrpSpPr>
              <p:grpSpPr bwMode="auto">
                <a:xfrm>
                  <a:off x="3744" y="2256"/>
                  <a:ext cx="384" cy="384"/>
                  <a:chOff x="3744" y="2256"/>
                  <a:chExt cx="336" cy="336"/>
                </a:xfrm>
              </p:grpSpPr>
              <p:sp>
                <p:nvSpPr>
                  <p:cNvPr id="1003" name="AutoShape 69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04" name="Line 69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05" name="Line 69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06" name="Line 69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07" name="Line 70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08" name="Line 70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002" name="AutoShape 702"/>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961" name="Line 703"/>
              <p:cNvSpPr>
                <a:spLocks noChangeShapeType="1"/>
              </p:cNvSpPr>
              <p:nvPr/>
            </p:nvSpPr>
            <p:spPr bwMode="auto">
              <a:xfrm>
                <a:off x="4177" y="1017"/>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2" name="Line 704"/>
              <p:cNvSpPr>
                <a:spLocks noChangeShapeType="1"/>
              </p:cNvSpPr>
              <p:nvPr/>
            </p:nvSpPr>
            <p:spPr bwMode="auto">
              <a:xfrm>
                <a:off x="5185"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3" name="Line 705"/>
              <p:cNvSpPr>
                <a:spLocks noChangeShapeType="1"/>
              </p:cNvSpPr>
              <p:nvPr/>
            </p:nvSpPr>
            <p:spPr bwMode="auto">
              <a:xfrm>
                <a:off x="4177" y="2313"/>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4" name="Line 706"/>
              <p:cNvSpPr>
                <a:spLocks noChangeShapeType="1"/>
              </p:cNvSpPr>
              <p:nvPr/>
            </p:nvSpPr>
            <p:spPr bwMode="auto">
              <a:xfrm flipV="1">
                <a:off x="4705" y="87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5" name="Line 707"/>
              <p:cNvSpPr>
                <a:spLocks noChangeShapeType="1"/>
              </p:cNvSpPr>
              <p:nvPr/>
            </p:nvSpPr>
            <p:spPr bwMode="auto">
              <a:xfrm>
                <a:off x="4561" y="87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6" name="Line 708"/>
              <p:cNvSpPr>
                <a:spLocks noChangeShapeType="1"/>
              </p:cNvSpPr>
              <p:nvPr/>
            </p:nvSpPr>
            <p:spPr bwMode="auto">
              <a:xfrm>
                <a:off x="4705" y="231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7" name="Line 709"/>
              <p:cNvSpPr>
                <a:spLocks noChangeShapeType="1"/>
              </p:cNvSpPr>
              <p:nvPr/>
            </p:nvSpPr>
            <p:spPr bwMode="auto">
              <a:xfrm>
                <a:off x="4705" y="240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8" name="Text Box 710"/>
              <p:cNvSpPr txBox="1">
                <a:spLocks noChangeArrowheads="1"/>
              </p:cNvSpPr>
              <p:nvPr/>
            </p:nvSpPr>
            <p:spPr bwMode="auto">
              <a:xfrm>
                <a:off x="5368" y="205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F=0</a:t>
                </a:r>
              </a:p>
            </p:txBody>
          </p:sp>
          <p:grpSp>
            <p:nvGrpSpPr>
              <p:cNvPr id="969" name="Group 202"/>
              <p:cNvGrpSpPr>
                <a:grpSpLocks/>
              </p:cNvGrpSpPr>
              <p:nvPr/>
            </p:nvGrpSpPr>
            <p:grpSpPr bwMode="auto">
              <a:xfrm>
                <a:off x="3888" y="1200"/>
                <a:ext cx="480" cy="384"/>
                <a:chOff x="2160" y="1632"/>
                <a:chExt cx="480" cy="384"/>
              </a:xfrm>
            </p:grpSpPr>
            <p:sp>
              <p:nvSpPr>
                <p:cNvPr id="993" name="AutoShape 203"/>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994" name="Group 204"/>
                <p:cNvGrpSpPr>
                  <a:grpSpLocks/>
                </p:cNvGrpSpPr>
                <p:nvPr/>
              </p:nvGrpSpPr>
              <p:grpSpPr bwMode="auto">
                <a:xfrm>
                  <a:off x="2256" y="1632"/>
                  <a:ext cx="384" cy="384"/>
                  <a:chOff x="2256" y="2256"/>
                  <a:chExt cx="384" cy="384"/>
                </a:xfrm>
              </p:grpSpPr>
              <p:sp>
                <p:nvSpPr>
                  <p:cNvPr id="995" name="AutoShape 205"/>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6" name="Line 206"/>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7" name="Line 207"/>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8" name="Line 208"/>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9" name="Line 209"/>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00" name="Line 210"/>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970" name="Group 211"/>
              <p:cNvGrpSpPr>
                <a:grpSpLocks/>
              </p:cNvGrpSpPr>
              <p:nvPr/>
            </p:nvGrpSpPr>
            <p:grpSpPr bwMode="auto">
              <a:xfrm>
                <a:off x="4896" y="1776"/>
                <a:ext cx="480" cy="384"/>
                <a:chOff x="2160" y="1632"/>
                <a:chExt cx="480" cy="384"/>
              </a:xfrm>
            </p:grpSpPr>
            <p:sp>
              <p:nvSpPr>
                <p:cNvPr id="985" name="AutoShape 212"/>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986" name="Group 213"/>
                <p:cNvGrpSpPr>
                  <a:grpSpLocks/>
                </p:cNvGrpSpPr>
                <p:nvPr/>
              </p:nvGrpSpPr>
              <p:grpSpPr bwMode="auto">
                <a:xfrm>
                  <a:off x="2256" y="1632"/>
                  <a:ext cx="384" cy="384"/>
                  <a:chOff x="2256" y="2256"/>
                  <a:chExt cx="384" cy="384"/>
                </a:xfrm>
              </p:grpSpPr>
              <p:sp>
                <p:nvSpPr>
                  <p:cNvPr id="987" name="AutoShape 214"/>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8" name="Line 215"/>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9" name="Line 216"/>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0" name="Line 217"/>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1" name="Line 218"/>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2" name="Line 219"/>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971" name="Group 220"/>
              <p:cNvGrpSpPr>
                <a:grpSpLocks/>
              </p:cNvGrpSpPr>
              <p:nvPr/>
            </p:nvGrpSpPr>
            <p:grpSpPr bwMode="auto">
              <a:xfrm>
                <a:off x="4080" y="2640"/>
                <a:ext cx="384" cy="384"/>
                <a:chOff x="2256" y="2256"/>
                <a:chExt cx="384" cy="384"/>
              </a:xfrm>
            </p:grpSpPr>
            <p:sp>
              <p:nvSpPr>
                <p:cNvPr id="979" name="AutoShape 221"/>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0" name="Line 222"/>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1" name="Line 223"/>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2" name="Line 224"/>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3" name="Line 225"/>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4" name="Line 226"/>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972" name="Group 227"/>
              <p:cNvGrpSpPr>
                <a:grpSpLocks/>
              </p:cNvGrpSpPr>
              <p:nvPr/>
            </p:nvGrpSpPr>
            <p:grpSpPr bwMode="auto">
              <a:xfrm>
                <a:off x="4944" y="3504"/>
                <a:ext cx="384" cy="384"/>
                <a:chOff x="2256" y="2256"/>
                <a:chExt cx="384" cy="384"/>
              </a:xfrm>
            </p:grpSpPr>
            <p:sp>
              <p:nvSpPr>
                <p:cNvPr id="973" name="AutoShape 228"/>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74" name="Line 229"/>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75" name="Line 230"/>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76" name="Line 231"/>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77" name="Line 232"/>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78" name="Line 233"/>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grpSp>
        <p:nvGrpSpPr>
          <p:cNvPr id="1093" name="Group 264"/>
          <p:cNvGrpSpPr>
            <a:grpSpLocks/>
          </p:cNvGrpSpPr>
          <p:nvPr/>
        </p:nvGrpSpPr>
        <p:grpSpPr bwMode="auto">
          <a:xfrm>
            <a:off x="2196164" y="1147743"/>
            <a:ext cx="7408863" cy="5700712"/>
            <a:chOff x="1056" y="729"/>
            <a:chExt cx="4667" cy="3591"/>
          </a:xfrm>
        </p:grpSpPr>
        <p:grpSp>
          <p:nvGrpSpPr>
            <p:cNvPr id="1094" name="Group 407"/>
            <p:cNvGrpSpPr>
              <a:grpSpLocks/>
            </p:cNvGrpSpPr>
            <p:nvPr/>
          </p:nvGrpSpPr>
          <p:grpSpPr bwMode="auto">
            <a:xfrm>
              <a:off x="1056" y="1920"/>
              <a:ext cx="1220" cy="759"/>
              <a:chOff x="1103" y="1920"/>
              <a:chExt cx="1220" cy="759"/>
            </a:xfrm>
          </p:grpSpPr>
          <p:sp>
            <p:nvSpPr>
              <p:cNvPr id="1265" name="Line 408"/>
              <p:cNvSpPr>
                <a:spLocks noChangeShapeType="1"/>
              </p:cNvSpPr>
              <p:nvPr/>
            </p:nvSpPr>
            <p:spPr bwMode="auto">
              <a:xfrm>
                <a:off x="1295" y="2208"/>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6" name="Line 409"/>
              <p:cNvSpPr>
                <a:spLocks noChangeShapeType="1"/>
              </p:cNvSpPr>
              <p:nvPr/>
            </p:nvSpPr>
            <p:spPr bwMode="auto">
              <a:xfrm>
                <a:off x="2016" y="2304"/>
                <a:ext cx="239"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7" name="Text Box 410"/>
              <p:cNvSpPr txBox="1">
                <a:spLocks noChangeArrowheads="1"/>
              </p:cNvSpPr>
              <p:nvPr/>
            </p:nvSpPr>
            <p:spPr bwMode="auto">
              <a:xfrm>
                <a:off x="1103" y="1920"/>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1268" name="Text Box 411"/>
              <p:cNvSpPr txBox="1">
                <a:spLocks noChangeArrowheads="1"/>
              </p:cNvSpPr>
              <p:nvPr/>
            </p:nvSpPr>
            <p:spPr bwMode="auto">
              <a:xfrm>
                <a:off x="1920" y="1968"/>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sp>
            <p:nvSpPr>
              <p:cNvPr id="1269" name="Line 412"/>
              <p:cNvSpPr>
                <a:spLocks noChangeShapeType="1"/>
              </p:cNvSpPr>
              <p:nvPr/>
            </p:nvSpPr>
            <p:spPr bwMode="auto">
              <a:xfrm>
                <a:off x="1295" y="2400"/>
                <a:ext cx="193"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70" name="Text Box 413"/>
              <p:cNvSpPr txBox="1">
                <a:spLocks noChangeArrowheads="1"/>
              </p:cNvSpPr>
              <p:nvPr/>
            </p:nvSpPr>
            <p:spPr bwMode="auto">
              <a:xfrm>
                <a:off x="1103" y="2448"/>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1271" name="AutoShape 414"/>
              <p:cNvSpPr>
                <a:spLocks noChangeArrowheads="1"/>
              </p:cNvSpPr>
              <p:nvPr/>
            </p:nvSpPr>
            <p:spPr bwMode="auto">
              <a:xfrm rot="10800000">
                <a:off x="1536" y="2160"/>
                <a:ext cx="384" cy="288"/>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72" name="AutoShape 415"/>
              <p:cNvSpPr>
                <a:spLocks noChangeArrowheads="1"/>
              </p:cNvSpPr>
              <p:nvPr/>
            </p:nvSpPr>
            <p:spPr bwMode="auto">
              <a:xfrm>
                <a:off x="1920" y="2256"/>
                <a:ext cx="96" cy="96"/>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73" name="Freeform 416"/>
              <p:cNvSpPr>
                <a:spLocks/>
              </p:cNvSpPr>
              <p:nvPr/>
            </p:nvSpPr>
            <p:spPr bwMode="auto">
              <a:xfrm>
                <a:off x="1440" y="2160"/>
                <a:ext cx="96" cy="288"/>
              </a:xfrm>
              <a:custGeom>
                <a:avLst/>
                <a:gdLst>
                  <a:gd name="T0" fmla="*/ 0 w 96"/>
                  <a:gd name="T1" fmla="*/ 0 h 288"/>
                  <a:gd name="T2" fmla="*/ 96 w 96"/>
                  <a:gd name="T3" fmla="*/ 144 h 288"/>
                  <a:gd name="T4" fmla="*/ 0 w 96"/>
                  <a:gd name="T5" fmla="*/ 288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cubicBezTo>
                      <a:pt x="48" y="48"/>
                      <a:pt x="96" y="96"/>
                      <a:pt x="96" y="144"/>
                    </a:cubicBezTo>
                    <a:cubicBezTo>
                      <a:pt x="96" y="192"/>
                      <a:pt x="48" y="240"/>
                      <a:pt x="0" y="288"/>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095" name="Group 255"/>
            <p:cNvGrpSpPr>
              <a:grpSpLocks/>
            </p:cNvGrpSpPr>
            <p:nvPr/>
          </p:nvGrpSpPr>
          <p:grpSpPr bwMode="auto">
            <a:xfrm>
              <a:off x="2439" y="1392"/>
              <a:ext cx="1077" cy="1138"/>
              <a:chOff x="2439" y="1392"/>
              <a:chExt cx="1077" cy="1138"/>
            </a:xfrm>
          </p:grpSpPr>
          <p:grpSp>
            <p:nvGrpSpPr>
              <p:cNvPr id="1237" name="Group 529"/>
              <p:cNvGrpSpPr>
                <a:grpSpLocks/>
              </p:cNvGrpSpPr>
              <p:nvPr/>
            </p:nvGrpSpPr>
            <p:grpSpPr bwMode="auto">
              <a:xfrm>
                <a:off x="2779" y="1800"/>
                <a:ext cx="300" cy="169"/>
                <a:chOff x="3648" y="2256"/>
                <a:chExt cx="480" cy="384"/>
              </a:xfrm>
            </p:grpSpPr>
            <p:grpSp>
              <p:nvGrpSpPr>
                <p:cNvPr id="1257" name="Group 530"/>
                <p:cNvGrpSpPr>
                  <a:grpSpLocks/>
                </p:cNvGrpSpPr>
                <p:nvPr/>
              </p:nvGrpSpPr>
              <p:grpSpPr bwMode="auto">
                <a:xfrm>
                  <a:off x="3744" y="2256"/>
                  <a:ext cx="384" cy="384"/>
                  <a:chOff x="3744" y="2256"/>
                  <a:chExt cx="336" cy="336"/>
                </a:xfrm>
              </p:grpSpPr>
              <p:sp>
                <p:nvSpPr>
                  <p:cNvPr id="1259" name="AutoShape 53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0" name="Line 53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1" name="Line 53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2" name="Line 53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3" name="Line 53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4" name="Line 53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258" name="AutoShape 537"/>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238" name="Line 538"/>
              <p:cNvSpPr>
                <a:spLocks noChangeShapeType="1"/>
              </p:cNvSpPr>
              <p:nvPr/>
            </p:nvSpPr>
            <p:spPr bwMode="auto">
              <a:xfrm>
                <a:off x="2960" y="1968"/>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39" name="Line 539"/>
              <p:cNvSpPr>
                <a:spLocks noChangeShapeType="1"/>
              </p:cNvSpPr>
              <p:nvPr/>
            </p:nvSpPr>
            <p:spPr bwMode="auto">
              <a:xfrm>
                <a:off x="2959" y="2306"/>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0" name="Line 540"/>
              <p:cNvSpPr>
                <a:spLocks noChangeShapeType="1"/>
              </p:cNvSpPr>
              <p:nvPr/>
            </p:nvSpPr>
            <p:spPr bwMode="auto">
              <a:xfrm>
                <a:off x="2869" y="2433"/>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1" name="Line 541"/>
              <p:cNvSpPr>
                <a:spLocks noChangeShapeType="1"/>
              </p:cNvSpPr>
              <p:nvPr/>
            </p:nvSpPr>
            <p:spPr bwMode="auto">
              <a:xfrm>
                <a:off x="2959" y="1674"/>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2" name="Line 542"/>
              <p:cNvSpPr>
                <a:spLocks noChangeShapeType="1"/>
              </p:cNvSpPr>
              <p:nvPr/>
            </p:nvSpPr>
            <p:spPr bwMode="auto">
              <a:xfrm>
                <a:off x="2869" y="1674"/>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3" name="Line 543"/>
              <p:cNvSpPr>
                <a:spLocks noChangeShapeType="1"/>
              </p:cNvSpPr>
              <p:nvPr/>
            </p:nvSpPr>
            <p:spPr bwMode="auto">
              <a:xfrm flipH="1">
                <a:off x="2689" y="1885"/>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4" name="Line 544"/>
              <p:cNvSpPr>
                <a:spLocks noChangeShapeType="1"/>
              </p:cNvSpPr>
              <p:nvPr/>
            </p:nvSpPr>
            <p:spPr bwMode="auto">
              <a:xfrm>
                <a:off x="2689" y="1885"/>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5" name="Line 545"/>
              <p:cNvSpPr>
                <a:spLocks noChangeShapeType="1"/>
              </p:cNvSpPr>
              <p:nvPr/>
            </p:nvSpPr>
            <p:spPr bwMode="auto">
              <a:xfrm>
                <a:off x="2689" y="2222"/>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6" name="Line 546"/>
              <p:cNvSpPr>
                <a:spLocks noChangeShapeType="1"/>
              </p:cNvSpPr>
              <p:nvPr/>
            </p:nvSpPr>
            <p:spPr bwMode="auto">
              <a:xfrm>
                <a:off x="2959" y="2053"/>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7" name="Text Box 547"/>
              <p:cNvSpPr txBox="1">
                <a:spLocks noChangeArrowheads="1"/>
              </p:cNvSpPr>
              <p:nvPr/>
            </p:nvSpPr>
            <p:spPr bwMode="auto">
              <a:xfrm>
                <a:off x="3073" y="1793"/>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1248" name="Text Box 548"/>
              <p:cNvSpPr txBox="1">
                <a:spLocks noChangeArrowheads="1"/>
              </p:cNvSpPr>
              <p:nvPr/>
            </p:nvSpPr>
            <p:spPr bwMode="auto">
              <a:xfrm>
                <a:off x="2781"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49" name="Text Box 549"/>
              <p:cNvSpPr txBox="1">
                <a:spLocks noChangeArrowheads="1"/>
              </p:cNvSpPr>
              <p:nvPr/>
            </p:nvSpPr>
            <p:spPr bwMode="auto">
              <a:xfrm>
                <a:off x="2786" y="229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0" name="AutoShape 551"/>
              <p:cNvSpPr>
                <a:spLocks noChangeArrowheads="1"/>
              </p:cNvSpPr>
              <p:nvPr/>
            </p:nvSpPr>
            <p:spPr bwMode="auto">
              <a:xfrm>
                <a:off x="2833" y="2133"/>
                <a:ext cx="240" cy="169"/>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1" name="Line 552"/>
              <p:cNvSpPr>
                <a:spLocks noChangeShapeType="1"/>
              </p:cNvSpPr>
              <p:nvPr/>
            </p:nvSpPr>
            <p:spPr bwMode="auto">
              <a:xfrm>
                <a:off x="2970" y="2133"/>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2" name="Line 553"/>
              <p:cNvSpPr>
                <a:spLocks noChangeShapeType="1"/>
              </p:cNvSpPr>
              <p:nvPr/>
            </p:nvSpPr>
            <p:spPr bwMode="auto">
              <a:xfrm flipH="1">
                <a:off x="2936" y="2181"/>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3" name="Line 554"/>
              <p:cNvSpPr>
                <a:spLocks noChangeShapeType="1"/>
              </p:cNvSpPr>
              <p:nvPr/>
            </p:nvSpPr>
            <p:spPr bwMode="auto">
              <a:xfrm>
                <a:off x="2970" y="2254"/>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4" name="Line 555"/>
              <p:cNvSpPr>
                <a:spLocks noChangeShapeType="1"/>
              </p:cNvSpPr>
              <p:nvPr/>
            </p:nvSpPr>
            <p:spPr bwMode="auto">
              <a:xfrm flipH="1">
                <a:off x="2936" y="2254"/>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5" name="Line 556"/>
              <p:cNvSpPr>
                <a:spLocks noChangeShapeType="1"/>
              </p:cNvSpPr>
              <p:nvPr/>
            </p:nvSpPr>
            <p:spPr bwMode="auto">
              <a:xfrm flipH="1" flipV="1">
                <a:off x="2928" y="2160"/>
                <a:ext cx="8" cy="9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56" name="Text Box 557"/>
              <p:cNvSpPr txBox="1">
                <a:spLocks noChangeArrowheads="1"/>
              </p:cNvSpPr>
              <p:nvPr/>
            </p:nvSpPr>
            <p:spPr bwMode="auto">
              <a:xfrm>
                <a:off x="2439" y="18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grpSp>
        <p:grpSp>
          <p:nvGrpSpPr>
            <p:cNvPr id="1096" name="Group 254"/>
            <p:cNvGrpSpPr>
              <a:grpSpLocks/>
            </p:cNvGrpSpPr>
            <p:nvPr/>
          </p:nvGrpSpPr>
          <p:grpSpPr bwMode="auto">
            <a:xfrm>
              <a:off x="2443" y="2736"/>
              <a:ext cx="1069" cy="1138"/>
              <a:chOff x="2443" y="2736"/>
              <a:chExt cx="1069" cy="1138"/>
            </a:xfrm>
          </p:grpSpPr>
          <p:grpSp>
            <p:nvGrpSpPr>
              <p:cNvPr id="1209" name="Group 559"/>
              <p:cNvGrpSpPr>
                <a:grpSpLocks/>
              </p:cNvGrpSpPr>
              <p:nvPr/>
            </p:nvGrpSpPr>
            <p:grpSpPr bwMode="auto">
              <a:xfrm>
                <a:off x="2779" y="3144"/>
                <a:ext cx="300" cy="169"/>
                <a:chOff x="3648" y="2256"/>
                <a:chExt cx="480" cy="384"/>
              </a:xfrm>
            </p:grpSpPr>
            <p:grpSp>
              <p:nvGrpSpPr>
                <p:cNvPr id="1229" name="Group 560"/>
                <p:cNvGrpSpPr>
                  <a:grpSpLocks/>
                </p:cNvGrpSpPr>
                <p:nvPr/>
              </p:nvGrpSpPr>
              <p:grpSpPr bwMode="auto">
                <a:xfrm>
                  <a:off x="3744" y="2256"/>
                  <a:ext cx="384" cy="384"/>
                  <a:chOff x="3744" y="2256"/>
                  <a:chExt cx="336" cy="336"/>
                </a:xfrm>
              </p:grpSpPr>
              <p:sp>
                <p:nvSpPr>
                  <p:cNvPr id="1231" name="AutoShape 56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32" name="Line 56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33" name="Line 56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34" name="Line 56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35" name="Line 56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36" name="Line 56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230" name="AutoShape 567"/>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210" name="Line 568"/>
              <p:cNvSpPr>
                <a:spLocks noChangeShapeType="1"/>
              </p:cNvSpPr>
              <p:nvPr/>
            </p:nvSpPr>
            <p:spPr bwMode="auto">
              <a:xfrm>
                <a:off x="2960" y="3312"/>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1" name="Line 569"/>
              <p:cNvSpPr>
                <a:spLocks noChangeShapeType="1"/>
              </p:cNvSpPr>
              <p:nvPr/>
            </p:nvSpPr>
            <p:spPr bwMode="auto">
              <a:xfrm>
                <a:off x="2959" y="3650"/>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2" name="Line 570"/>
              <p:cNvSpPr>
                <a:spLocks noChangeShapeType="1"/>
              </p:cNvSpPr>
              <p:nvPr/>
            </p:nvSpPr>
            <p:spPr bwMode="auto">
              <a:xfrm>
                <a:off x="2869" y="3777"/>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3" name="Line 571"/>
              <p:cNvSpPr>
                <a:spLocks noChangeShapeType="1"/>
              </p:cNvSpPr>
              <p:nvPr/>
            </p:nvSpPr>
            <p:spPr bwMode="auto">
              <a:xfrm>
                <a:off x="2959" y="3018"/>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4" name="Line 572"/>
              <p:cNvSpPr>
                <a:spLocks noChangeShapeType="1"/>
              </p:cNvSpPr>
              <p:nvPr/>
            </p:nvSpPr>
            <p:spPr bwMode="auto">
              <a:xfrm>
                <a:off x="2869" y="3018"/>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5" name="Line 573"/>
              <p:cNvSpPr>
                <a:spLocks noChangeShapeType="1"/>
              </p:cNvSpPr>
              <p:nvPr/>
            </p:nvSpPr>
            <p:spPr bwMode="auto">
              <a:xfrm flipH="1">
                <a:off x="2689" y="3229"/>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6" name="Line 574"/>
              <p:cNvSpPr>
                <a:spLocks noChangeShapeType="1"/>
              </p:cNvSpPr>
              <p:nvPr/>
            </p:nvSpPr>
            <p:spPr bwMode="auto">
              <a:xfrm>
                <a:off x="2689" y="3229"/>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7" name="Line 575"/>
              <p:cNvSpPr>
                <a:spLocks noChangeShapeType="1"/>
              </p:cNvSpPr>
              <p:nvPr/>
            </p:nvSpPr>
            <p:spPr bwMode="auto">
              <a:xfrm>
                <a:off x="2689" y="3566"/>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8" name="Line 576"/>
              <p:cNvSpPr>
                <a:spLocks noChangeShapeType="1"/>
              </p:cNvSpPr>
              <p:nvPr/>
            </p:nvSpPr>
            <p:spPr bwMode="auto">
              <a:xfrm>
                <a:off x="2959" y="3397"/>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9" name="Text Box 577"/>
              <p:cNvSpPr txBox="1">
                <a:spLocks noChangeArrowheads="1"/>
              </p:cNvSpPr>
              <p:nvPr/>
            </p:nvSpPr>
            <p:spPr bwMode="auto">
              <a:xfrm>
                <a:off x="3077" y="3137"/>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1220" name="Text Box 578"/>
              <p:cNvSpPr txBox="1">
                <a:spLocks noChangeArrowheads="1"/>
              </p:cNvSpPr>
              <p:nvPr/>
            </p:nvSpPr>
            <p:spPr bwMode="auto">
              <a:xfrm>
                <a:off x="2781" y="273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1" name="Text Box 579"/>
              <p:cNvSpPr txBox="1">
                <a:spLocks noChangeArrowheads="1"/>
              </p:cNvSpPr>
              <p:nvPr/>
            </p:nvSpPr>
            <p:spPr bwMode="auto">
              <a:xfrm>
                <a:off x="2786" y="3643"/>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2" name="AutoShape 581"/>
              <p:cNvSpPr>
                <a:spLocks noChangeArrowheads="1"/>
              </p:cNvSpPr>
              <p:nvPr/>
            </p:nvSpPr>
            <p:spPr bwMode="auto">
              <a:xfrm>
                <a:off x="2833" y="3477"/>
                <a:ext cx="240" cy="169"/>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3" name="Line 582"/>
              <p:cNvSpPr>
                <a:spLocks noChangeShapeType="1"/>
              </p:cNvSpPr>
              <p:nvPr/>
            </p:nvSpPr>
            <p:spPr bwMode="auto">
              <a:xfrm>
                <a:off x="2970" y="3477"/>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4" name="Line 583"/>
              <p:cNvSpPr>
                <a:spLocks noChangeShapeType="1"/>
              </p:cNvSpPr>
              <p:nvPr/>
            </p:nvSpPr>
            <p:spPr bwMode="auto">
              <a:xfrm flipH="1">
                <a:off x="2936" y="3525"/>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5" name="Line 584"/>
              <p:cNvSpPr>
                <a:spLocks noChangeShapeType="1"/>
              </p:cNvSpPr>
              <p:nvPr/>
            </p:nvSpPr>
            <p:spPr bwMode="auto">
              <a:xfrm>
                <a:off x="2970" y="3598"/>
                <a:ext cx="0" cy="48"/>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6" name="Line 585"/>
              <p:cNvSpPr>
                <a:spLocks noChangeShapeType="1"/>
              </p:cNvSpPr>
              <p:nvPr/>
            </p:nvSpPr>
            <p:spPr bwMode="auto">
              <a:xfrm flipH="1">
                <a:off x="2936" y="3598"/>
                <a:ext cx="3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7" name="Line 586"/>
              <p:cNvSpPr>
                <a:spLocks noChangeShapeType="1"/>
              </p:cNvSpPr>
              <p:nvPr/>
            </p:nvSpPr>
            <p:spPr bwMode="auto">
              <a:xfrm flipH="1" flipV="1">
                <a:off x="2928" y="3504"/>
                <a:ext cx="8" cy="9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8" name="Text Box 587"/>
              <p:cNvSpPr txBox="1">
                <a:spLocks noChangeArrowheads="1"/>
              </p:cNvSpPr>
              <p:nvPr/>
            </p:nvSpPr>
            <p:spPr bwMode="auto">
              <a:xfrm>
                <a:off x="2443" y="32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graphicFrame>
          <p:nvGraphicFramePr>
            <p:cNvPr id="1097" name="Object 265"/>
            <p:cNvGraphicFramePr>
              <a:graphicFrameLocks noChangeAspect="1"/>
            </p:cNvGraphicFramePr>
            <p:nvPr/>
          </p:nvGraphicFramePr>
          <p:xfrm>
            <a:off x="1152" y="2925"/>
            <a:ext cx="778" cy="1057"/>
          </p:xfrm>
          <a:graphic>
            <a:graphicData uri="http://schemas.openxmlformats.org/presentationml/2006/ole">
              <mc:AlternateContent xmlns:mc="http://schemas.openxmlformats.org/markup-compatibility/2006">
                <mc:Choice xmlns:v="urn:schemas-microsoft-com:vml" Requires="v">
                  <p:oleObj name="Document" r:id="rId13" imgW="1239012" imgH="1682496" progId="Word.Document.8">
                    <p:embed/>
                  </p:oleObj>
                </mc:Choice>
                <mc:Fallback>
                  <p:oleObj name="Document" r:id="rId13" imgW="1239012" imgH="1682496" progId="Word.Document.8">
                    <p:embed/>
                    <p:pic>
                      <p:nvPicPr>
                        <p:cNvPr id="1097" name="Object 2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2" y="2925"/>
                          <a:ext cx="778" cy="1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8" name="Group 256"/>
            <p:cNvGrpSpPr>
              <a:grpSpLocks/>
            </p:cNvGrpSpPr>
            <p:nvPr/>
          </p:nvGrpSpPr>
          <p:grpSpPr bwMode="auto">
            <a:xfrm>
              <a:off x="3496" y="729"/>
              <a:ext cx="2227" cy="3591"/>
              <a:chOff x="3496" y="729"/>
              <a:chExt cx="2227" cy="3591"/>
            </a:xfrm>
          </p:grpSpPr>
          <p:grpSp>
            <p:nvGrpSpPr>
              <p:cNvPr id="1099" name="Group 418"/>
              <p:cNvGrpSpPr>
                <a:grpSpLocks/>
              </p:cNvGrpSpPr>
              <p:nvPr/>
            </p:nvGrpSpPr>
            <p:grpSpPr bwMode="auto">
              <a:xfrm>
                <a:off x="3841" y="1785"/>
                <a:ext cx="480" cy="384"/>
                <a:chOff x="3648" y="2256"/>
                <a:chExt cx="480" cy="384"/>
              </a:xfrm>
            </p:grpSpPr>
            <p:grpSp>
              <p:nvGrpSpPr>
                <p:cNvPr id="1201" name="Group 419"/>
                <p:cNvGrpSpPr>
                  <a:grpSpLocks/>
                </p:cNvGrpSpPr>
                <p:nvPr/>
              </p:nvGrpSpPr>
              <p:grpSpPr bwMode="auto">
                <a:xfrm>
                  <a:off x="3744" y="2256"/>
                  <a:ext cx="384" cy="384"/>
                  <a:chOff x="3744" y="2256"/>
                  <a:chExt cx="336" cy="336"/>
                </a:xfrm>
              </p:grpSpPr>
              <p:sp>
                <p:nvSpPr>
                  <p:cNvPr id="1203" name="AutoShape 42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4" name="Line 42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5" name="Line 42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6" name="Line 42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7" name="Line 42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8" name="Line 42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202" name="AutoShape 426"/>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100" name="Line 434"/>
              <p:cNvSpPr>
                <a:spLocks noChangeShapeType="1"/>
              </p:cNvSpPr>
              <p:nvPr/>
            </p:nvSpPr>
            <p:spPr bwMode="auto">
              <a:xfrm>
                <a:off x="4657" y="4041"/>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1" name="Line 435"/>
              <p:cNvSpPr>
                <a:spLocks noChangeShapeType="1"/>
              </p:cNvSpPr>
              <p:nvPr/>
            </p:nvSpPr>
            <p:spPr bwMode="auto">
              <a:xfrm>
                <a:off x="4513" y="423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2" name="Line 436"/>
              <p:cNvSpPr>
                <a:spLocks noChangeShapeType="1"/>
              </p:cNvSpPr>
              <p:nvPr/>
            </p:nvSpPr>
            <p:spPr bwMode="auto">
              <a:xfrm>
                <a:off x="4138"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3" name="Text Box 437"/>
              <p:cNvSpPr txBox="1">
                <a:spLocks noChangeArrowheads="1"/>
              </p:cNvSpPr>
              <p:nvPr/>
            </p:nvSpPr>
            <p:spPr bwMode="auto">
              <a:xfrm>
                <a:off x="4849" y="729"/>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4" name="Text Box 438"/>
              <p:cNvSpPr txBox="1">
                <a:spLocks noChangeArrowheads="1"/>
              </p:cNvSpPr>
              <p:nvPr/>
            </p:nvSpPr>
            <p:spPr bwMode="auto">
              <a:xfrm>
                <a:off x="4753" y="408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5" name="Line 439"/>
              <p:cNvSpPr>
                <a:spLocks noChangeShapeType="1"/>
              </p:cNvSpPr>
              <p:nvPr/>
            </p:nvSpPr>
            <p:spPr bwMode="auto">
              <a:xfrm flipV="1">
                <a:off x="4129"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6" name="Line 440"/>
              <p:cNvSpPr>
                <a:spLocks noChangeShapeType="1"/>
              </p:cNvSpPr>
              <p:nvPr/>
            </p:nvSpPr>
            <p:spPr bwMode="auto">
              <a:xfrm>
                <a:off x="4225" y="3177"/>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7" name="Line 441"/>
              <p:cNvSpPr>
                <a:spLocks noChangeShapeType="1"/>
              </p:cNvSpPr>
              <p:nvPr/>
            </p:nvSpPr>
            <p:spPr bwMode="auto">
              <a:xfrm flipV="1">
                <a:off x="5089"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8" name="Line 442"/>
              <p:cNvSpPr>
                <a:spLocks noChangeShapeType="1"/>
              </p:cNvSpPr>
              <p:nvPr/>
            </p:nvSpPr>
            <p:spPr bwMode="auto">
              <a:xfrm flipV="1">
                <a:off x="4225"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9" name="Line 443"/>
              <p:cNvSpPr>
                <a:spLocks noChangeShapeType="1"/>
              </p:cNvSpPr>
              <p:nvPr/>
            </p:nvSpPr>
            <p:spPr bwMode="auto">
              <a:xfrm flipV="1">
                <a:off x="4225"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0" name="Line 444"/>
              <p:cNvSpPr>
                <a:spLocks noChangeShapeType="1"/>
              </p:cNvSpPr>
              <p:nvPr/>
            </p:nvSpPr>
            <p:spPr bwMode="auto">
              <a:xfrm flipV="1">
                <a:off x="5089"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1" name="Line 445"/>
              <p:cNvSpPr>
                <a:spLocks noChangeShapeType="1"/>
              </p:cNvSpPr>
              <p:nvPr/>
            </p:nvSpPr>
            <p:spPr bwMode="auto">
              <a:xfrm>
                <a:off x="4225" y="2505"/>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2" name="Line 446"/>
              <p:cNvSpPr>
                <a:spLocks noChangeShapeType="1"/>
              </p:cNvSpPr>
              <p:nvPr/>
            </p:nvSpPr>
            <p:spPr bwMode="auto">
              <a:xfrm flipH="1">
                <a:off x="3697"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3" name="Line 447"/>
              <p:cNvSpPr>
                <a:spLocks noChangeShapeType="1"/>
              </p:cNvSpPr>
              <p:nvPr/>
            </p:nvSpPr>
            <p:spPr bwMode="auto">
              <a:xfrm flipH="1">
                <a:off x="3697"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4" name="Line 448"/>
              <p:cNvSpPr>
                <a:spLocks noChangeShapeType="1"/>
              </p:cNvSpPr>
              <p:nvPr/>
            </p:nvSpPr>
            <p:spPr bwMode="auto">
              <a:xfrm flipH="1">
                <a:off x="3793"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5" name="Line 449"/>
              <p:cNvSpPr>
                <a:spLocks noChangeShapeType="1"/>
              </p:cNvSpPr>
              <p:nvPr/>
            </p:nvSpPr>
            <p:spPr bwMode="auto">
              <a:xfrm flipH="1">
                <a:off x="4657"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6" name="Text Box 450"/>
              <p:cNvSpPr txBox="1">
                <a:spLocks noChangeArrowheads="1"/>
              </p:cNvSpPr>
              <p:nvPr/>
            </p:nvSpPr>
            <p:spPr bwMode="auto">
              <a:xfrm>
                <a:off x="3544" y="2543"/>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1117" name="Text Box 451"/>
              <p:cNvSpPr txBox="1">
                <a:spLocks noChangeArrowheads="1"/>
              </p:cNvSpPr>
              <p:nvPr/>
            </p:nvSpPr>
            <p:spPr bwMode="auto">
              <a:xfrm>
                <a:off x="4460" y="2543"/>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1118" name="Text Box 452"/>
              <p:cNvSpPr txBox="1">
                <a:spLocks noChangeArrowheads="1"/>
              </p:cNvSpPr>
              <p:nvPr/>
            </p:nvSpPr>
            <p:spPr bwMode="auto">
              <a:xfrm>
                <a:off x="3496" y="1679"/>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x=1</a:t>
                </a:r>
              </a:p>
            </p:txBody>
          </p:sp>
          <p:sp>
            <p:nvSpPr>
              <p:cNvPr id="1119" name="Text Box 453"/>
              <p:cNvSpPr txBox="1">
                <a:spLocks noChangeArrowheads="1"/>
              </p:cNvSpPr>
              <p:nvPr/>
            </p:nvSpPr>
            <p:spPr bwMode="auto">
              <a:xfrm>
                <a:off x="3496" y="1151"/>
                <a:ext cx="3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y=1</a:t>
                </a:r>
              </a:p>
            </p:txBody>
          </p:sp>
          <p:sp>
            <p:nvSpPr>
              <p:cNvPr id="1120" name="Line 454"/>
              <p:cNvSpPr>
                <a:spLocks noChangeShapeType="1"/>
              </p:cNvSpPr>
              <p:nvPr/>
            </p:nvSpPr>
            <p:spPr bwMode="auto">
              <a:xfrm>
                <a:off x="4129"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121" name="Group 462"/>
              <p:cNvGrpSpPr>
                <a:grpSpLocks/>
              </p:cNvGrpSpPr>
              <p:nvPr/>
            </p:nvGrpSpPr>
            <p:grpSpPr bwMode="auto">
              <a:xfrm>
                <a:off x="3841" y="1209"/>
                <a:ext cx="480" cy="384"/>
                <a:chOff x="3648" y="2256"/>
                <a:chExt cx="480" cy="384"/>
              </a:xfrm>
            </p:grpSpPr>
            <p:grpSp>
              <p:nvGrpSpPr>
                <p:cNvPr id="1193" name="Group 463"/>
                <p:cNvGrpSpPr>
                  <a:grpSpLocks/>
                </p:cNvGrpSpPr>
                <p:nvPr/>
              </p:nvGrpSpPr>
              <p:grpSpPr bwMode="auto">
                <a:xfrm>
                  <a:off x="3744" y="2256"/>
                  <a:ext cx="384" cy="384"/>
                  <a:chOff x="3744" y="2256"/>
                  <a:chExt cx="336" cy="336"/>
                </a:xfrm>
              </p:grpSpPr>
              <p:sp>
                <p:nvSpPr>
                  <p:cNvPr id="1195" name="AutoShape 464"/>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6" name="Line 465"/>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7" name="Line 466"/>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8" name="Line 467"/>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9" name="Line 468"/>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0" name="Line 469"/>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194" name="AutoShape 470"/>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122" name="Group 471"/>
              <p:cNvGrpSpPr>
                <a:grpSpLocks/>
              </p:cNvGrpSpPr>
              <p:nvPr/>
            </p:nvGrpSpPr>
            <p:grpSpPr bwMode="auto">
              <a:xfrm>
                <a:off x="4033" y="3513"/>
                <a:ext cx="384" cy="384"/>
                <a:chOff x="3744" y="2256"/>
                <a:chExt cx="336" cy="336"/>
              </a:xfrm>
            </p:grpSpPr>
            <p:sp>
              <p:nvSpPr>
                <p:cNvPr id="1187" name="AutoShape 47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8" name="Line 47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9" name="Line 47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0" name="Line 47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1" name="Line 47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2" name="Line 47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123" name="Line 478"/>
              <p:cNvSpPr>
                <a:spLocks noChangeShapeType="1"/>
              </p:cNvSpPr>
              <p:nvPr/>
            </p:nvSpPr>
            <p:spPr bwMode="auto">
              <a:xfrm>
                <a:off x="4225" y="4041"/>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4" name="Line 479"/>
              <p:cNvSpPr>
                <a:spLocks noChangeShapeType="1"/>
              </p:cNvSpPr>
              <p:nvPr/>
            </p:nvSpPr>
            <p:spPr bwMode="auto">
              <a:xfrm flipV="1">
                <a:off x="5089"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5" name="Line 480"/>
              <p:cNvSpPr>
                <a:spLocks noChangeShapeType="1"/>
              </p:cNvSpPr>
              <p:nvPr/>
            </p:nvSpPr>
            <p:spPr bwMode="auto">
              <a:xfrm flipV="1">
                <a:off x="4225"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6" name="Line 481"/>
              <p:cNvSpPr>
                <a:spLocks noChangeShapeType="1"/>
              </p:cNvSpPr>
              <p:nvPr/>
            </p:nvSpPr>
            <p:spPr bwMode="auto">
              <a:xfrm flipV="1">
                <a:off x="4225"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7" name="Line 482"/>
              <p:cNvSpPr>
                <a:spLocks noChangeShapeType="1"/>
              </p:cNvSpPr>
              <p:nvPr/>
            </p:nvSpPr>
            <p:spPr bwMode="auto">
              <a:xfrm flipV="1">
                <a:off x="5089"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8" name="Line 483"/>
              <p:cNvSpPr>
                <a:spLocks noChangeShapeType="1"/>
              </p:cNvSpPr>
              <p:nvPr/>
            </p:nvSpPr>
            <p:spPr bwMode="auto">
              <a:xfrm>
                <a:off x="4225" y="3369"/>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9" name="Line 484"/>
              <p:cNvSpPr>
                <a:spLocks noChangeShapeType="1"/>
              </p:cNvSpPr>
              <p:nvPr/>
            </p:nvSpPr>
            <p:spPr bwMode="auto">
              <a:xfrm flipH="1">
                <a:off x="3793"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0" name="Line 485"/>
              <p:cNvSpPr>
                <a:spLocks noChangeShapeType="1"/>
              </p:cNvSpPr>
              <p:nvPr/>
            </p:nvSpPr>
            <p:spPr bwMode="auto">
              <a:xfrm flipH="1">
                <a:off x="4657"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1" name="Text Box 486"/>
              <p:cNvSpPr txBox="1">
                <a:spLocks noChangeArrowheads="1"/>
              </p:cNvSpPr>
              <p:nvPr/>
            </p:nvSpPr>
            <p:spPr bwMode="auto">
              <a:xfrm>
                <a:off x="3524" y="3407"/>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1132" name="Text Box 487"/>
              <p:cNvSpPr txBox="1">
                <a:spLocks noChangeArrowheads="1"/>
              </p:cNvSpPr>
              <p:nvPr/>
            </p:nvSpPr>
            <p:spPr bwMode="auto">
              <a:xfrm>
                <a:off x="4440" y="3407"/>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grpSp>
            <p:nvGrpSpPr>
              <p:cNvPr id="1133" name="Group 488"/>
              <p:cNvGrpSpPr>
                <a:grpSpLocks/>
              </p:cNvGrpSpPr>
              <p:nvPr/>
            </p:nvGrpSpPr>
            <p:grpSpPr bwMode="auto">
              <a:xfrm>
                <a:off x="4897" y="3513"/>
                <a:ext cx="384" cy="384"/>
                <a:chOff x="3744" y="2256"/>
                <a:chExt cx="336" cy="336"/>
              </a:xfrm>
            </p:grpSpPr>
            <p:sp>
              <p:nvSpPr>
                <p:cNvPr id="1181" name="AutoShape 48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2" name="Line 49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3" name="Line 49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4" name="Line 49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5" name="Line 49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6" name="Line 49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134" name="Line 495"/>
              <p:cNvSpPr>
                <a:spLocks noChangeShapeType="1"/>
              </p:cNvSpPr>
              <p:nvPr/>
            </p:nvSpPr>
            <p:spPr bwMode="auto">
              <a:xfrm>
                <a:off x="4657" y="317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5" name="Line 505"/>
              <p:cNvSpPr>
                <a:spLocks noChangeShapeType="1"/>
              </p:cNvSpPr>
              <p:nvPr/>
            </p:nvSpPr>
            <p:spPr bwMode="auto">
              <a:xfrm>
                <a:off x="5146"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6" name="Line 506"/>
              <p:cNvSpPr>
                <a:spLocks noChangeShapeType="1"/>
              </p:cNvSpPr>
              <p:nvPr/>
            </p:nvSpPr>
            <p:spPr bwMode="auto">
              <a:xfrm flipV="1">
                <a:off x="5137"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7" name="Line 507"/>
              <p:cNvSpPr>
                <a:spLocks noChangeShapeType="1"/>
              </p:cNvSpPr>
              <p:nvPr/>
            </p:nvSpPr>
            <p:spPr bwMode="auto">
              <a:xfrm flipH="1">
                <a:off x="4705"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8" name="Line 508"/>
              <p:cNvSpPr>
                <a:spLocks noChangeShapeType="1"/>
              </p:cNvSpPr>
              <p:nvPr/>
            </p:nvSpPr>
            <p:spPr bwMode="auto">
              <a:xfrm flipH="1">
                <a:off x="4705"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9" name="Text Box 509"/>
              <p:cNvSpPr txBox="1">
                <a:spLocks noChangeArrowheads="1"/>
              </p:cNvSpPr>
              <p:nvPr/>
            </p:nvSpPr>
            <p:spPr bwMode="auto">
              <a:xfrm>
                <a:off x="4484" y="1679"/>
                <a:ext cx="4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x’=0</a:t>
                </a:r>
              </a:p>
            </p:txBody>
          </p:sp>
          <p:sp>
            <p:nvSpPr>
              <p:cNvPr id="1140" name="Text Box 510"/>
              <p:cNvSpPr txBox="1">
                <a:spLocks noChangeArrowheads="1"/>
              </p:cNvSpPr>
              <p:nvPr/>
            </p:nvSpPr>
            <p:spPr bwMode="auto">
              <a:xfrm>
                <a:off x="4484" y="1151"/>
                <a:ext cx="4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y’=0</a:t>
                </a:r>
              </a:p>
            </p:txBody>
          </p:sp>
          <p:sp>
            <p:nvSpPr>
              <p:cNvPr id="1141" name="Line 520"/>
              <p:cNvSpPr>
                <a:spLocks noChangeShapeType="1"/>
              </p:cNvSpPr>
              <p:nvPr/>
            </p:nvSpPr>
            <p:spPr bwMode="auto">
              <a:xfrm>
                <a:off x="4129" y="1017"/>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2" name="Line 521"/>
              <p:cNvSpPr>
                <a:spLocks noChangeShapeType="1"/>
              </p:cNvSpPr>
              <p:nvPr/>
            </p:nvSpPr>
            <p:spPr bwMode="auto">
              <a:xfrm>
                <a:off x="5137"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3" name="Line 522"/>
              <p:cNvSpPr>
                <a:spLocks noChangeShapeType="1"/>
              </p:cNvSpPr>
              <p:nvPr/>
            </p:nvSpPr>
            <p:spPr bwMode="auto">
              <a:xfrm>
                <a:off x="4129" y="2313"/>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4" name="Line 523"/>
              <p:cNvSpPr>
                <a:spLocks noChangeShapeType="1"/>
              </p:cNvSpPr>
              <p:nvPr/>
            </p:nvSpPr>
            <p:spPr bwMode="auto">
              <a:xfrm flipV="1">
                <a:off x="4657" y="87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5" name="Line 524"/>
              <p:cNvSpPr>
                <a:spLocks noChangeShapeType="1"/>
              </p:cNvSpPr>
              <p:nvPr/>
            </p:nvSpPr>
            <p:spPr bwMode="auto">
              <a:xfrm>
                <a:off x="4513" y="87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6" name="Line 525"/>
              <p:cNvSpPr>
                <a:spLocks noChangeShapeType="1"/>
              </p:cNvSpPr>
              <p:nvPr/>
            </p:nvSpPr>
            <p:spPr bwMode="auto">
              <a:xfrm>
                <a:off x="4657" y="231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7" name="Line 526"/>
              <p:cNvSpPr>
                <a:spLocks noChangeShapeType="1"/>
              </p:cNvSpPr>
              <p:nvPr/>
            </p:nvSpPr>
            <p:spPr bwMode="auto">
              <a:xfrm>
                <a:off x="4657" y="240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8" name="Text Box 527"/>
              <p:cNvSpPr txBox="1">
                <a:spLocks noChangeArrowheads="1"/>
              </p:cNvSpPr>
              <p:nvPr/>
            </p:nvSpPr>
            <p:spPr bwMode="auto">
              <a:xfrm>
                <a:off x="5320" y="2054"/>
                <a:ext cx="40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F=1</a:t>
                </a:r>
              </a:p>
            </p:txBody>
          </p:sp>
          <p:grpSp>
            <p:nvGrpSpPr>
              <p:cNvPr id="1149" name="Group 114"/>
              <p:cNvGrpSpPr>
                <a:grpSpLocks/>
              </p:cNvGrpSpPr>
              <p:nvPr/>
            </p:nvGrpSpPr>
            <p:grpSpPr bwMode="auto">
              <a:xfrm>
                <a:off x="4896" y="2640"/>
                <a:ext cx="384" cy="384"/>
                <a:chOff x="2256" y="2256"/>
                <a:chExt cx="384" cy="384"/>
              </a:xfrm>
            </p:grpSpPr>
            <p:sp>
              <p:nvSpPr>
                <p:cNvPr id="1175" name="AutoShape 115"/>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6" name="Line 116"/>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7" name="Line 117"/>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8" name="Line 118"/>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9" name="Line 119"/>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0" name="Line 120"/>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150" name="Group 121"/>
              <p:cNvGrpSpPr>
                <a:grpSpLocks/>
              </p:cNvGrpSpPr>
              <p:nvPr/>
            </p:nvGrpSpPr>
            <p:grpSpPr bwMode="auto">
              <a:xfrm>
                <a:off x="4848" y="1776"/>
                <a:ext cx="480" cy="384"/>
                <a:chOff x="2160" y="1632"/>
                <a:chExt cx="480" cy="384"/>
              </a:xfrm>
            </p:grpSpPr>
            <p:sp>
              <p:nvSpPr>
                <p:cNvPr id="1167" name="AutoShape 122"/>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168" name="Group 123"/>
                <p:cNvGrpSpPr>
                  <a:grpSpLocks/>
                </p:cNvGrpSpPr>
                <p:nvPr/>
              </p:nvGrpSpPr>
              <p:grpSpPr bwMode="auto">
                <a:xfrm>
                  <a:off x="2256" y="1632"/>
                  <a:ext cx="384" cy="384"/>
                  <a:chOff x="2256" y="2256"/>
                  <a:chExt cx="384" cy="384"/>
                </a:xfrm>
              </p:grpSpPr>
              <p:sp>
                <p:nvSpPr>
                  <p:cNvPr id="1169" name="AutoShape 124"/>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0" name="Line 125"/>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1" name="Line 126"/>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2" name="Line 127"/>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3" name="Line 128"/>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74" name="Line 129"/>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1151" name="Group 238"/>
              <p:cNvGrpSpPr>
                <a:grpSpLocks/>
              </p:cNvGrpSpPr>
              <p:nvPr/>
            </p:nvGrpSpPr>
            <p:grpSpPr bwMode="auto">
              <a:xfrm>
                <a:off x="4848" y="1200"/>
                <a:ext cx="480" cy="384"/>
                <a:chOff x="2160" y="1632"/>
                <a:chExt cx="480" cy="384"/>
              </a:xfrm>
            </p:grpSpPr>
            <p:sp>
              <p:nvSpPr>
                <p:cNvPr id="1159" name="AutoShape 239"/>
                <p:cNvSpPr>
                  <a:spLocks noChangeArrowheads="1"/>
                </p:cNvSpPr>
                <p:nvPr/>
              </p:nvSpPr>
              <p:spPr bwMode="auto">
                <a:xfrm>
                  <a:off x="2160" y="1776"/>
                  <a:ext cx="96" cy="96"/>
                </a:xfrm>
                <a:prstGeom prst="flowChartConnector">
                  <a:avLst/>
                </a:prstGeom>
                <a:solidFill>
                  <a:srgbClr val="FF0028"/>
                </a:solidFill>
                <a:ln w="9525">
                  <a:solidFill>
                    <a:srgbClr val="FFFF00"/>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160" name="Group 240"/>
                <p:cNvGrpSpPr>
                  <a:grpSpLocks/>
                </p:cNvGrpSpPr>
                <p:nvPr/>
              </p:nvGrpSpPr>
              <p:grpSpPr bwMode="auto">
                <a:xfrm>
                  <a:off x="2256" y="1632"/>
                  <a:ext cx="384" cy="384"/>
                  <a:chOff x="2256" y="2256"/>
                  <a:chExt cx="384" cy="384"/>
                </a:xfrm>
              </p:grpSpPr>
              <p:sp>
                <p:nvSpPr>
                  <p:cNvPr id="1161" name="AutoShape 241"/>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62" name="Line 242"/>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63" name="Line 243"/>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64" name="Line 244"/>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65" name="Line 245"/>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66" name="Line 246"/>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nvGrpSpPr>
              <p:cNvPr id="1152" name="Group 247"/>
              <p:cNvGrpSpPr>
                <a:grpSpLocks/>
              </p:cNvGrpSpPr>
              <p:nvPr/>
            </p:nvGrpSpPr>
            <p:grpSpPr bwMode="auto">
              <a:xfrm>
                <a:off x="4032" y="2640"/>
                <a:ext cx="384" cy="384"/>
                <a:chOff x="2256" y="2256"/>
                <a:chExt cx="384" cy="384"/>
              </a:xfrm>
            </p:grpSpPr>
            <p:sp>
              <p:nvSpPr>
                <p:cNvPr id="1153" name="AutoShape 248"/>
                <p:cNvSpPr>
                  <a:spLocks noChangeArrowheads="1"/>
                </p:cNvSpPr>
                <p:nvPr/>
              </p:nvSpPr>
              <p:spPr bwMode="auto">
                <a:xfrm>
                  <a:off x="2256" y="2256"/>
                  <a:ext cx="384" cy="384"/>
                </a:xfrm>
                <a:prstGeom prst="flowChartConnector">
                  <a:avLst/>
                </a:prstGeom>
                <a:solidFill>
                  <a:srgbClr val="FF0028"/>
                </a:solidFill>
                <a:ln w="9525">
                  <a:solidFill>
                    <a:srgbClr val="FFFF00"/>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54" name="Line 249"/>
                <p:cNvSpPr>
                  <a:spLocks noChangeShapeType="1"/>
                </p:cNvSpPr>
                <p:nvPr/>
              </p:nvSpPr>
              <p:spPr bwMode="auto">
                <a:xfrm>
                  <a:off x="2475" y="2256"/>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55" name="Line 250"/>
                <p:cNvSpPr>
                  <a:spLocks noChangeShapeType="1"/>
                </p:cNvSpPr>
                <p:nvPr/>
              </p:nvSpPr>
              <p:spPr bwMode="auto">
                <a:xfrm flipH="1">
                  <a:off x="2421" y="2366"/>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56" name="Line 251"/>
                <p:cNvSpPr>
                  <a:spLocks noChangeShapeType="1"/>
                </p:cNvSpPr>
                <p:nvPr/>
              </p:nvSpPr>
              <p:spPr bwMode="auto">
                <a:xfrm>
                  <a:off x="2475" y="2530"/>
                  <a:ext cx="0" cy="11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57" name="Line 252"/>
                <p:cNvSpPr>
                  <a:spLocks noChangeShapeType="1"/>
                </p:cNvSpPr>
                <p:nvPr/>
              </p:nvSpPr>
              <p:spPr bwMode="auto">
                <a:xfrm flipH="1">
                  <a:off x="2421" y="2530"/>
                  <a:ext cx="54" cy="0"/>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58" name="Line 253"/>
                <p:cNvSpPr>
                  <a:spLocks noChangeShapeType="1"/>
                </p:cNvSpPr>
                <p:nvPr/>
              </p:nvSpPr>
              <p:spPr bwMode="auto">
                <a:xfrm flipV="1">
                  <a:off x="2421" y="2352"/>
                  <a:ext cx="0" cy="192"/>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grpSp>
    </p:spTree>
    <p:extLst>
      <p:ext uri="{BB962C8B-B14F-4D97-AF65-F5344CB8AC3E}">
        <p14:creationId xmlns:p14="http://schemas.microsoft.com/office/powerpoint/2010/main" val="230698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4"/>
                                        </p:tgtEl>
                                        <p:attrNameLst>
                                          <p:attrName>style.visibility</p:attrName>
                                        </p:attrNameLst>
                                      </p:cBhvr>
                                      <p:to>
                                        <p:strVal val="visible"/>
                                      </p:to>
                                    </p:set>
                                  </p:childTnLst>
                                  <p:subTnLst>
                                    <p:set>
                                      <p:cBhvr override="childStyle">
                                        <p:cTn dur="1" fill="hold" display="0" masterRel="nextClick" afterEffect="1"/>
                                        <p:tgtEl>
                                          <p:spTgt spid="18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50"/>
                                        </p:tgtEl>
                                        <p:attrNameLst>
                                          <p:attrName>style.visibility</p:attrName>
                                        </p:attrNameLst>
                                      </p:cBhvr>
                                      <p:to>
                                        <p:strVal val="visible"/>
                                      </p:to>
                                    </p:set>
                                  </p:childTnLst>
                                  <p:subTnLst>
                                    <p:set>
                                      <p:cBhvr override="childStyle">
                                        <p:cTn dur="1" fill="hold" display="0" masterRel="nextClick" afterEffect="1"/>
                                        <p:tgtEl>
                                          <p:spTgt spid="5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33"/>
                                        </p:tgtEl>
                                        <p:attrNameLst>
                                          <p:attrName>style.visibility</p:attrName>
                                        </p:attrNameLst>
                                      </p:cBhvr>
                                      <p:to>
                                        <p:strVal val="visible"/>
                                      </p:to>
                                    </p:set>
                                  </p:childTnLst>
                                  <p:subTnLst>
                                    <p:set>
                                      <p:cBhvr override="childStyle">
                                        <p:cTn dur="1" fill="hold" display="0" masterRel="nextClick" afterEffect="1"/>
                                        <p:tgtEl>
                                          <p:spTgt spid="73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13"/>
                                        </p:tgtEl>
                                        <p:attrNameLst>
                                          <p:attrName>style.visibility</p:attrName>
                                        </p:attrNameLst>
                                      </p:cBhvr>
                                      <p:to>
                                        <p:strVal val="visible"/>
                                      </p:to>
                                    </p:set>
                                  </p:childTnLst>
                                  <p:subTnLst>
                                    <p:set>
                                      <p:cBhvr override="childStyle">
                                        <p:cTn dur="1" fill="hold" display="0" masterRel="nextClick" afterEffect="1"/>
                                        <p:tgtEl>
                                          <p:spTgt spid="91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093"/>
                                        </p:tgtEl>
                                        <p:attrNameLst>
                                          <p:attrName>style.visibility</p:attrName>
                                        </p:attrNameLst>
                                      </p:cBhvr>
                                      <p:to>
                                        <p:strVal val="visible"/>
                                      </p:to>
                                    </p:set>
                                  </p:childTnLst>
                                  <p:subTnLst>
                                    <p:set>
                                      <p:cBhvr override="childStyle">
                                        <p:cTn dur="1" fill="hold" display="0" masterRel="nextClick" afterEffect="1"/>
                                        <p:tgtEl>
                                          <p:spTgt spid="109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67"/>
                                        </p:tgtEl>
                                        <p:attrNameLst>
                                          <p:attrName>style.visibility</p:attrName>
                                        </p:attrNameLst>
                                      </p:cBhvr>
                                      <p:to>
                                        <p:strVal val="visible"/>
                                      </p:to>
                                    </p:set>
                                  </p:childTnLst>
                                  <p:subTnLst>
                                    <p:set>
                                      <p:cBhvr override="childStyle">
                                        <p:cTn dur="1" fill="hold" display="0" masterRel="nextClick" afterEffect="1"/>
                                        <p:tgtEl>
                                          <p:spTgt spid="36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CDFAD26-42BD-4812-B735-D98E4C6A0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4" name="Text Box 178"/>
          <p:cNvSpPr txBox="1">
            <a:spLocks noChangeArrowheads="1"/>
          </p:cNvSpPr>
          <p:nvPr/>
        </p:nvSpPr>
        <p:spPr bwMode="auto">
          <a:xfrm>
            <a:off x="767029" y="466361"/>
            <a:ext cx="2133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XOR</a:t>
            </a:r>
          </a:p>
        </p:txBody>
      </p:sp>
      <p:sp>
        <p:nvSpPr>
          <p:cNvPr id="2" name="Rectangle 1"/>
          <p:cNvSpPr/>
          <p:nvPr/>
        </p:nvSpPr>
        <p:spPr>
          <a:xfrm>
            <a:off x="3852361" y="497138"/>
            <a:ext cx="3633431"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 = x</a:t>
            </a:r>
            <a:r>
              <a:rPr lang="nl-BE" altLang="en-US" sz="2400" kern="0">
                <a:solidFill>
                  <a:srgbClr val="FFFFFF"/>
                </a:solidFill>
                <a:latin typeface="Arial Black"/>
                <a:sym typeface="Symbol" panose="05050102010706020507" pitchFamily="18" charset="2"/>
              </a:rPr>
              <a:t> </a:t>
            </a:r>
            <a:r>
              <a:rPr lang="nl-BE" altLang="en-US" sz="2400" kern="0">
                <a:latin typeface="Arial Black"/>
                <a:sym typeface="Symbol" panose="05050102010706020507" pitchFamily="18" charset="2"/>
              </a:rPr>
              <a:t></a:t>
            </a:r>
            <a:r>
              <a:rPr lang="nl-BE" altLang="en-US" sz="2800">
                <a:latin typeface="Times New Roman" panose="02020603050405020304" pitchFamily="18" charset="0"/>
                <a:cs typeface="Times New Roman" panose="02020603050405020304" pitchFamily="18" charset="0"/>
              </a:rPr>
              <a:t> y, 12 transistors</a:t>
            </a:r>
            <a:endParaRPr lang="en-US" sz="2800">
              <a:latin typeface="Times New Roman" panose="02020603050405020304" pitchFamily="18" charset="0"/>
              <a:cs typeface="Times New Roman" panose="02020603050405020304" pitchFamily="18" charset="0"/>
            </a:endParaRPr>
          </a:p>
        </p:txBody>
      </p:sp>
      <p:sp>
        <p:nvSpPr>
          <p:cNvPr id="5" name="Line 7"/>
          <p:cNvSpPr>
            <a:spLocks noChangeShapeType="1"/>
          </p:cNvSpPr>
          <p:nvPr/>
        </p:nvSpPr>
        <p:spPr bwMode="auto">
          <a:xfrm>
            <a:off x="2452838" y="3505200"/>
            <a:ext cx="3063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 name="Line 8"/>
          <p:cNvSpPr>
            <a:spLocks noChangeShapeType="1"/>
          </p:cNvSpPr>
          <p:nvPr/>
        </p:nvSpPr>
        <p:spPr bwMode="auto">
          <a:xfrm>
            <a:off x="3443438" y="3657600"/>
            <a:ext cx="5334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 name="Text Box 10"/>
          <p:cNvSpPr txBox="1">
            <a:spLocks noChangeArrowheads="1"/>
          </p:cNvSpPr>
          <p:nvPr/>
        </p:nvSpPr>
        <p:spPr bwMode="auto">
          <a:xfrm>
            <a:off x="3595838" y="31242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8" name="Line 11"/>
          <p:cNvSpPr>
            <a:spLocks noChangeShapeType="1"/>
          </p:cNvSpPr>
          <p:nvPr/>
        </p:nvSpPr>
        <p:spPr bwMode="auto">
          <a:xfrm>
            <a:off x="2452838" y="3810000"/>
            <a:ext cx="3063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 name="AutoShape 13"/>
          <p:cNvSpPr>
            <a:spLocks noChangeArrowheads="1"/>
          </p:cNvSpPr>
          <p:nvPr/>
        </p:nvSpPr>
        <p:spPr bwMode="auto">
          <a:xfrm rot="10800000">
            <a:off x="2835426" y="3429000"/>
            <a:ext cx="609600" cy="457200"/>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 name="Freeform 15"/>
          <p:cNvSpPr>
            <a:spLocks/>
          </p:cNvSpPr>
          <p:nvPr/>
        </p:nvSpPr>
        <p:spPr bwMode="auto">
          <a:xfrm>
            <a:off x="2683026" y="3429000"/>
            <a:ext cx="152400" cy="457200"/>
          </a:xfrm>
          <a:custGeom>
            <a:avLst/>
            <a:gdLst>
              <a:gd name="T0" fmla="*/ 0 w 96"/>
              <a:gd name="T1" fmla="*/ 0 h 288"/>
              <a:gd name="T2" fmla="*/ 2147483647 w 96"/>
              <a:gd name="T3" fmla="*/ 2147483647 h 288"/>
              <a:gd name="T4" fmla="*/ 0 w 96"/>
              <a:gd name="T5" fmla="*/ 2147483647 h 288"/>
              <a:gd name="T6" fmla="*/ 0 60000 65536"/>
              <a:gd name="T7" fmla="*/ 0 60000 65536"/>
              <a:gd name="T8" fmla="*/ 0 60000 65536"/>
              <a:gd name="T9" fmla="*/ 0 w 96"/>
              <a:gd name="T10" fmla="*/ 0 h 288"/>
              <a:gd name="T11" fmla="*/ 96 w 96"/>
              <a:gd name="T12" fmla="*/ 288 h 288"/>
            </a:gdLst>
            <a:ahLst/>
            <a:cxnLst>
              <a:cxn ang="T6">
                <a:pos x="T0" y="T1"/>
              </a:cxn>
              <a:cxn ang="T7">
                <a:pos x="T2" y="T3"/>
              </a:cxn>
              <a:cxn ang="T8">
                <a:pos x="T4" y="T5"/>
              </a:cxn>
            </a:cxnLst>
            <a:rect l="T9" t="T10" r="T11" b="T12"/>
            <a:pathLst>
              <a:path w="96" h="288">
                <a:moveTo>
                  <a:pt x="0" y="0"/>
                </a:moveTo>
                <a:cubicBezTo>
                  <a:pt x="48" y="48"/>
                  <a:pt x="96" y="96"/>
                  <a:pt x="96" y="144"/>
                </a:cubicBezTo>
                <a:cubicBezTo>
                  <a:pt x="96" y="192"/>
                  <a:pt x="48" y="240"/>
                  <a:pt x="0" y="288"/>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1" name="Group 16"/>
          <p:cNvGrpSpPr>
            <a:grpSpLocks/>
          </p:cNvGrpSpPr>
          <p:nvPr/>
        </p:nvGrpSpPr>
        <p:grpSpPr bwMode="auto">
          <a:xfrm>
            <a:off x="6140601" y="1157288"/>
            <a:ext cx="3263900" cy="5700712"/>
            <a:chOff x="3618" y="729"/>
            <a:chExt cx="2056" cy="3591"/>
          </a:xfrm>
        </p:grpSpPr>
        <p:grpSp>
          <p:nvGrpSpPr>
            <p:cNvPr id="12" name="Group 17"/>
            <p:cNvGrpSpPr>
              <a:grpSpLocks/>
            </p:cNvGrpSpPr>
            <p:nvPr/>
          </p:nvGrpSpPr>
          <p:grpSpPr bwMode="auto">
            <a:xfrm>
              <a:off x="3888" y="1785"/>
              <a:ext cx="480" cy="384"/>
              <a:chOff x="3648" y="2256"/>
              <a:chExt cx="480" cy="384"/>
            </a:xfrm>
          </p:grpSpPr>
          <p:grpSp>
            <p:nvGrpSpPr>
              <p:cNvPr id="115" name="Group 18"/>
              <p:cNvGrpSpPr>
                <a:grpSpLocks/>
              </p:cNvGrpSpPr>
              <p:nvPr/>
            </p:nvGrpSpPr>
            <p:grpSpPr bwMode="auto">
              <a:xfrm>
                <a:off x="3744" y="2256"/>
                <a:ext cx="384" cy="384"/>
                <a:chOff x="3744" y="2256"/>
                <a:chExt cx="336" cy="336"/>
              </a:xfrm>
            </p:grpSpPr>
            <p:sp>
              <p:nvSpPr>
                <p:cNvPr id="117" name="AutoShape 1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 name="Line 2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 name="Line 2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 name="Line 2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 name="Line 2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 name="Line 2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16" name="AutoShape 25"/>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3" name="Group 26"/>
            <p:cNvGrpSpPr>
              <a:grpSpLocks/>
            </p:cNvGrpSpPr>
            <p:nvPr/>
          </p:nvGrpSpPr>
          <p:grpSpPr bwMode="auto">
            <a:xfrm>
              <a:off x="4080" y="2649"/>
              <a:ext cx="384" cy="384"/>
              <a:chOff x="3744" y="2256"/>
              <a:chExt cx="336" cy="336"/>
            </a:xfrm>
          </p:grpSpPr>
          <p:sp>
            <p:nvSpPr>
              <p:cNvPr id="109" name="AutoShape 2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 name="Line 2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 name="Line 2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 name="Line 3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 name="Line 3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4" name="Line 3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4" name="Line 33"/>
            <p:cNvSpPr>
              <a:spLocks noChangeShapeType="1"/>
            </p:cNvSpPr>
            <p:nvPr/>
          </p:nvSpPr>
          <p:spPr bwMode="auto">
            <a:xfrm>
              <a:off x="4704" y="4041"/>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 name="Line 34"/>
            <p:cNvSpPr>
              <a:spLocks noChangeShapeType="1"/>
            </p:cNvSpPr>
            <p:nvPr/>
          </p:nvSpPr>
          <p:spPr bwMode="auto">
            <a:xfrm>
              <a:off x="4560" y="423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 name="Line 35"/>
            <p:cNvSpPr>
              <a:spLocks noChangeShapeType="1"/>
            </p:cNvSpPr>
            <p:nvPr/>
          </p:nvSpPr>
          <p:spPr bwMode="auto">
            <a:xfrm>
              <a:off x="4185"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 name="Text Box 36"/>
            <p:cNvSpPr txBox="1">
              <a:spLocks noChangeArrowheads="1"/>
            </p:cNvSpPr>
            <p:nvPr/>
          </p:nvSpPr>
          <p:spPr bwMode="auto">
            <a:xfrm>
              <a:off x="4896" y="729"/>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 name="Text Box 37"/>
            <p:cNvSpPr txBox="1">
              <a:spLocks noChangeArrowheads="1"/>
            </p:cNvSpPr>
            <p:nvPr/>
          </p:nvSpPr>
          <p:spPr bwMode="auto">
            <a:xfrm>
              <a:off x="4800" y="408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 name="Line 38"/>
            <p:cNvSpPr>
              <a:spLocks noChangeShapeType="1"/>
            </p:cNvSpPr>
            <p:nvPr/>
          </p:nvSpPr>
          <p:spPr bwMode="auto">
            <a:xfrm flipV="1">
              <a:off x="4176"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 name="Line 39"/>
            <p:cNvSpPr>
              <a:spLocks noChangeShapeType="1"/>
            </p:cNvSpPr>
            <p:nvPr/>
          </p:nvSpPr>
          <p:spPr bwMode="auto">
            <a:xfrm>
              <a:off x="4272" y="3177"/>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 name="Line 40"/>
            <p:cNvSpPr>
              <a:spLocks noChangeShapeType="1"/>
            </p:cNvSpPr>
            <p:nvPr/>
          </p:nvSpPr>
          <p:spPr bwMode="auto">
            <a:xfrm flipV="1">
              <a:off x="5136"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 name="Line 41"/>
            <p:cNvSpPr>
              <a:spLocks noChangeShapeType="1"/>
            </p:cNvSpPr>
            <p:nvPr/>
          </p:nvSpPr>
          <p:spPr bwMode="auto">
            <a:xfrm flipV="1">
              <a:off x="4272" y="303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 name="Line 42"/>
            <p:cNvSpPr>
              <a:spLocks noChangeShapeType="1"/>
            </p:cNvSpPr>
            <p:nvPr/>
          </p:nvSpPr>
          <p:spPr bwMode="auto">
            <a:xfrm flipV="1">
              <a:off x="4272"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 name="Line 43"/>
            <p:cNvSpPr>
              <a:spLocks noChangeShapeType="1"/>
            </p:cNvSpPr>
            <p:nvPr/>
          </p:nvSpPr>
          <p:spPr bwMode="auto">
            <a:xfrm flipV="1">
              <a:off x="5136" y="2505"/>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 name="Line 44"/>
            <p:cNvSpPr>
              <a:spLocks noChangeShapeType="1"/>
            </p:cNvSpPr>
            <p:nvPr/>
          </p:nvSpPr>
          <p:spPr bwMode="auto">
            <a:xfrm>
              <a:off x="4272" y="2505"/>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 name="Line 45"/>
            <p:cNvSpPr>
              <a:spLocks noChangeShapeType="1"/>
            </p:cNvSpPr>
            <p:nvPr/>
          </p:nvSpPr>
          <p:spPr bwMode="auto">
            <a:xfrm flipH="1">
              <a:off x="3744"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8" name="Line 46"/>
            <p:cNvSpPr>
              <a:spLocks noChangeShapeType="1"/>
            </p:cNvSpPr>
            <p:nvPr/>
          </p:nvSpPr>
          <p:spPr bwMode="auto">
            <a:xfrm flipH="1">
              <a:off x="3744"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 name="Line 47"/>
            <p:cNvSpPr>
              <a:spLocks noChangeShapeType="1"/>
            </p:cNvSpPr>
            <p:nvPr/>
          </p:nvSpPr>
          <p:spPr bwMode="auto">
            <a:xfrm flipH="1">
              <a:off x="3840"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 name="Line 48"/>
            <p:cNvSpPr>
              <a:spLocks noChangeShapeType="1"/>
            </p:cNvSpPr>
            <p:nvPr/>
          </p:nvSpPr>
          <p:spPr bwMode="auto">
            <a:xfrm flipH="1">
              <a:off x="4704" y="2841"/>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 name="Text Box 49"/>
            <p:cNvSpPr txBox="1">
              <a:spLocks noChangeArrowheads="1"/>
            </p:cNvSpPr>
            <p:nvPr/>
          </p:nvSpPr>
          <p:spPr bwMode="auto">
            <a:xfrm>
              <a:off x="3686" y="254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2" name="Text Box 50"/>
            <p:cNvSpPr txBox="1">
              <a:spLocks noChangeArrowheads="1"/>
            </p:cNvSpPr>
            <p:nvPr/>
          </p:nvSpPr>
          <p:spPr bwMode="auto">
            <a:xfrm>
              <a:off x="4582" y="2543"/>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3" name="Text Box 51"/>
            <p:cNvSpPr txBox="1">
              <a:spLocks noChangeArrowheads="1"/>
            </p:cNvSpPr>
            <p:nvPr/>
          </p:nvSpPr>
          <p:spPr bwMode="auto">
            <a:xfrm>
              <a:off x="3638" y="167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4" name="Text Box 52"/>
            <p:cNvSpPr txBox="1">
              <a:spLocks noChangeArrowheads="1"/>
            </p:cNvSpPr>
            <p:nvPr/>
          </p:nvSpPr>
          <p:spPr bwMode="auto">
            <a:xfrm>
              <a:off x="3618" y="1151"/>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5" name="Line 53"/>
            <p:cNvSpPr>
              <a:spLocks noChangeShapeType="1"/>
            </p:cNvSpPr>
            <p:nvPr/>
          </p:nvSpPr>
          <p:spPr bwMode="auto">
            <a:xfrm>
              <a:off x="4176"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6" name="Group 54"/>
            <p:cNvGrpSpPr>
              <a:grpSpLocks/>
            </p:cNvGrpSpPr>
            <p:nvPr/>
          </p:nvGrpSpPr>
          <p:grpSpPr bwMode="auto">
            <a:xfrm>
              <a:off x="4944" y="2649"/>
              <a:ext cx="384" cy="384"/>
              <a:chOff x="3744" y="2256"/>
              <a:chExt cx="336" cy="336"/>
            </a:xfrm>
          </p:grpSpPr>
          <p:sp>
            <p:nvSpPr>
              <p:cNvPr id="103" name="AutoShape 5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4" name="Line 5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5" name="Line 5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6" name="Line 5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7" name="Line 5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8" name="Line 6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37" name="Group 61"/>
            <p:cNvGrpSpPr>
              <a:grpSpLocks/>
            </p:cNvGrpSpPr>
            <p:nvPr/>
          </p:nvGrpSpPr>
          <p:grpSpPr bwMode="auto">
            <a:xfrm>
              <a:off x="3888" y="1209"/>
              <a:ext cx="480" cy="384"/>
              <a:chOff x="3648" y="2256"/>
              <a:chExt cx="480" cy="384"/>
            </a:xfrm>
          </p:grpSpPr>
          <p:grpSp>
            <p:nvGrpSpPr>
              <p:cNvPr id="95" name="Group 62"/>
              <p:cNvGrpSpPr>
                <a:grpSpLocks/>
              </p:cNvGrpSpPr>
              <p:nvPr/>
            </p:nvGrpSpPr>
            <p:grpSpPr bwMode="auto">
              <a:xfrm>
                <a:off x="3744" y="2256"/>
                <a:ext cx="384" cy="384"/>
                <a:chOff x="3744" y="2256"/>
                <a:chExt cx="336" cy="336"/>
              </a:xfrm>
            </p:grpSpPr>
            <p:sp>
              <p:nvSpPr>
                <p:cNvPr id="97" name="AutoShape 6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 name="Line 6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9" name="Line 6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0" name="Line 6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 name="Line 6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2" name="Line 6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96" name="AutoShape 69"/>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38" name="Group 70"/>
            <p:cNvGrpSpPr>
              <a:grpSpLocks/>
            </p:cNvGrpSpPr>
            <p:nvPr/>
          </p:nvGrpSpPr>
          <p:grpSpPr bwMode="auto">
            <a:xfrm>
              <a:off x="4080" y="3513"/>
              <a:ext cx="384" cy="384"/>
              <a:chOff x="3744" y="2256"/>
              <a:chExt cx="336" cy="336"/>
            </a:xfrm>
          </p:grpSpPr>
          <p:sp>
            <p:nvSpPr>
              <p:cNvPr id="89" name="AutoShape 71"/>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0" name="Line 72"/>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1" name="Line 73"/>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 name="Line 74"/>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 name="Line 75"/>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 name="Line 76"/>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9" name="Line 77"/>
            <p:cNvSpPr>
              <a:spLocks noChangeShapeType="1"/>
            </p:cNvSpPr>
            <p:nvPr/>
          </p:nvSpPr>
          <p:spPr bwMode="auto">
            <a:xfrm>
              <a:off x="4272" y="4041"/>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 name="Line 78"/>
            <p:cNvSpPr>
              <a:spLocks noChangeShapeType="1"/>
            </p:cNvSpPr>
            <p:nvPr/>
          </p:nvSpPr>
          <p:spPr bwMode="auto">
            <a:xfrm flipV="1">
              <a:off x="5136"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 name="Line 79"/>
            <p:cNvSpPr>
              <a:spLocks noChangeShapeType="1"/>
            </p:cNvSpPr>
            <p:nvPr/>
          </p:nvSpPr>
          <p:spPr bwMode="auto">
            <a:xfrm flipV="1">
              <a:off x="4272" y="3897"/>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 name="Line 80"/>
            <p:cNvSpPr>
              <a:spLocks noChangeShapeType="1"/>
            </p:cNvSpPr>
            <p:nvPr/>
          </p:nvSpPr>
          <p:spPr bwMode="auto">
            <a:xfrm flipV="1">
              <a:off x="4272"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 name="Line 81"/>
            <p:cNvSpPr>
              <a:spLocks noChangeShapeType="1"/>
            </p:cNvSpPr>
            <p:nvPr/>
          </p:nvSpPr>
          <p:spPr bwMode="auto">
            <a:xfrm flipV="1">
              <a:off x="5136" y="33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 name="Line 82"/>
            <p:cNvSpPr>
              <a:spLocks noChangeShapeType="1"/>
            </p:cNvSpPr>
            <p:nvPr/>
          </p:nvSpPr>
          <p:spPr bwMode="auto">
            <a:xfrm>
              <a:off x="4272" y="3369"/>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5" name="Line 83"/>
            <p:cNvSpPr>
              <a:spLocks noChangeShapeType="1"/>
            </p:cNvSpPr>
            <p:nvPr/>
          </p:nvSpPr>
          <p:spPr bwMode="auto">
            <a:xfrm flipH="1">
              <a:off x="3840"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 name="Line 84"/>
            <p:cNvSpPr>
              <a:spLocks noChangeShapeType="1"/>
            </p:cNvSpPr>
            <p:nvPr/>
          </p:nvSpPr>
          <p:spPr bwMode="auto">
            <a:xfrm flipH="1">
              <a:off x="4704" y="3705"/>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 name="Text Box 85"/>
            <p:cNvSpPr txBox="1">
              <a:spLocks noChangeArrowheads="1"/>
            </p:cNvSpPr>
            <p:nvPr/>
          </p:nvSpPr>
          <p:spPr bwMode="auto">
            <a:xfrm>
              <a:off x="3666" y="3407"/>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8" name="Text Box 86"/>
            <p:cNvSpPr txBox="1">
              <a:spLocks noChangeArrowheads="1"/>
            </p:cNvSpPr>
            <p:nvPr/>
          </p:nvSpPr>
          <p:spPr bwMode="auto">
            <a:xfrm>
              <a:off x="4602" y="3407"/>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49" name="Group 87"/>
            <p:cNvGrpSpPr>
              <a:grpSpLocks/>
            </p:cNvGrpSpPr>
            <p:nvPr/>
          </p:nvGrpSpPr>
          <p:grpSpPr bwMode="auto">
            <a:xfrm>
              <a:off x="4944" y="3513"/>
              <a:ext cx="384" cy="384"/>
              <a:chOff x="3744" y="2256"/>
              <a:chExt cx="336" cy="336"/>
            </a:xfrm>
          </p:grpSpPr>
          <p:sp>
            <p:nvSpPr>
              <p:cNvPr id="83" name="AutoShape 8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4" name="Line 8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 name="Line 9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 name="Line 9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 name="Line 9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 name="Line 9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0" name="Line 94"/>
            <p:cNvSpPr>
              <a:spLocks noChangeShapeType="1"/>
            </p:cNvSpPr>
            <p:nvPr/>
          </p:nvSpPr>
          <p:spPr bwMode="auto">
            <a:xfrm>
              <a:off x="4704" y="317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51" name="Group 95"/>
            <p:cNvGrpSpPr>
              <a:grpSpLocks/>
            </p:cNvGrpSpPr>
            <p:nvPr/>
          </p:nvGrpSpPr>
          <p:grpSpPr bwMode="auto">
            <a:xfrm>
              <a:off x="4896" y="1785"/>
              <a:ext cx="480" cy="384"/>
              <a:chOff x="3648" y="2256"/>
              <a:chExt cx="480" cy="384"/>
            </a:xfrm>
          </p:grpSpPr>
          <p:grpSp>
            <p:nvGrpSpPr>
              <p:cNvPr id="75" name="Group 96"/>
              <p:cNvGrpSpPr>
                <a:grpSpLocks/>
              </p:cNvGrpSpPr>
              <p:nvPr/>
            </p:nvGrpSpPr>
            <p:grpSpPr bwMode="auto">
              <a:xfrm>
                <a:off x="3744" y="2256"/>
                <a:ext cx="384" cy="384"/>
                <a:chOff x="3744" y="2256"/>
                <a:chExt cx="336" cy="336"/>
              </a:xfrm>
            </p:grpSpPr>
            <p:sp>
              <p:nvSpPr>
                <p:cNvPr id="77" name="AutoShape 9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 name="Line 9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9" name="Line 9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 name="Line 10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1" name="Line 10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2" name="Line 10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6" name="AutoShape 103"/>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2" name="Line 104"/>
            <p:cNvSpPr>
              <a:spLocks noChangeShapeType="1"/>
            </p:cNvSpPr>
            <p:nvPr/>
          </p:nvSpPr>
          <p:spPr bwMode="auto">
            <a:xfrm>
              <a:off x="5193" y="1027"/>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 name="Line 105"/>
            <p:cNvSpPr>
              <a:spLocks noChangeShapeType="1"/>
            </p:cNvSpPr>
            <p:nvPr/>
          </p:nvSpPr>
          <p:spPr bwMode="auto">
            <a:xfrm flipV="1">
              <a:off x="5184" y="159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 name="Line 106"/>
            <p:cNvSpPr>
              <a:spLocks noChangeShapeType="1"/>
            </p:cNvSpPr>
            <p:nvPr/>
          </p:nvSpPr>
          <p:spPr bwMode="auto">
            <a:xfrm flipH="1">
              <a:off x="4752" y="1977"/>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 name="Line 107"/>
            <p:cNvSpPr>
              <a:spLocks noChangeShapeType="1"/>
            </p:cNvSpPr>
            <p:nvPr/>
          </p:nvSpPr>
          <p:spPr bwMode="auto">
            <a:xfrm flipH="1">
              <a:off x="4752" y="1401"/>
              <a:ext cx="14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 name="Text Box 108"/>
            <p:cNvSpPr txBox="1">
              <a:spLocks noChangeArrowheads="1"/>
            </p:cNvSpPr>
            <p:nvPr/>
          </p:nvSpPr>
          <p:spPr bwMode="auto">
            <a:xfrm>
              <a:off x="4626" y="1679"/>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57" name="Text Box 109"/>
            <p:cNvSpPr txBox="1">
              <a:spLocks noChangeArrowheads="1"/>
            </p:cNvSpPr>
            <p:nvPr/>
          </p:nvSpPr>
          <p:spPr bwMode="auto">
            <a:xfrm>
              <a:off x="4646" y="1151"/>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58" name="Group 110"/>
            <p:cNvGrpSpPr>
              <a:grpSpLocks/>
            </p:cNvGrpSpPr>
            <p:nvPr/>
          </p:nvGrpSpPr>
          <p:grpSpPr bwMode="auto">
            <a:xfrm>
              <a:off x="4896" y="1209"/>
              <a:ext cx="480" cy="384"/>
              <a:chOff x="3648" y="2256"/>
              <a:chExt cx="480" cy="384"/>
            </a:xfrm>
          </p:grpSpPr>
          <p:grpSp>
            <p:nvGrpSpPr>
              <p:cNvPr id="67" name="Group 111"/>
              <p:cNvGrpSpPr>
                <a:grpSpLocks/>
              </p:cNvGrpSpPr>
              <p:nvPr/>
            </p:nvGrpSpPr>
            <p:grpSpPr bwMode="auto">
              <a:xfrm>
                <a:off x="3744" y="2256"/>
                <a:ext cx="384" cy="384"/>
                <a:chOff x="3744" y="2256"/>
                <a:chExt cx="336" cy="336"/>
              </a:xfrm>
            </p:grpSpPr>
            <p:sp>
              <p:nvSpPr>
                <p:cNvPr id="69" name="AutoShape 11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 name="Line 11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 name="Line 11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2" name="Line 11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 name="Line 11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 name="Line 11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68" name="AutoShape 118"/>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59" name="Line 119"/>
            <p:cNvSpPr>
              <a:spLocks noChangeShapeType="1"/>
            </p:cNvSpPr>
            <p:nvPr/>
          </p:nvSpPr>
          <p:spPr bwMode="auto">
            <a:xfrm>
              <a:off x="4176" y="1017"/>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 name="Line 120"/>
            <p:cNvSpPr>
              <a:spLocks noChangeShapeType="1"/>
            </p:cNvSpPr>
            <p:nvPr/>
          </p:nvSpPr>
          <p:spPr bwMode="auto">
            <a:xfrm>
              <a:off x="5184" y="2169"/>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 name="Line 121"/>
            <p:cNvSpPr>
              <a:spLocks noChangeShapeType="1"/>
            </p:cNvSpPr>
            <p:nvPr/>
          </p:nvSpPr>
          <p:spPr bwMode="auto">
            <a:xfrm>
              <a:off x="4176" y="2313"/>
              <a:ext cx="100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 name="Line 122"/>
            <p:cNvSpPr>
              <a:spLocks noChangeShapeType="1"/>
            </p:cNvSpPr>
            <p:nvPr/>
          </p:nvSpPr>
          <p:spPr bwMode="auto">
            <a:xfrm flipV="1">
              <a:off x="4704" y="873"/>
              <a:ext cx="0" cy="144"/>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 name="Line 123"/>
            <p:cNvSpPr>
              <a:spLocks noChangeShapeType="1"/>
            </p:cNvSpPr>
            <p:nvPr/>
          </p:nvSpPr>
          <p:spPr bwMode="auto">
            <a:xfrm>
              <a:off x="4560" y="873"/>
              <a:ext cx="288"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 name="Line 124"/>
            <p:cNvSpPr>
              <a:spLocks noChangeShapeType="1"/>
            </p:cNvSpPr>
            <p:nvPr/>
          </p:nvSpPr>
          <p:spPr bwMode="auto">
            <a:xfrm>
              <a:off x="4704" y="2313"/>
              <a:ext cx="0" cy="192"/>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5" name="Line 125"/>
            <p:cNvSpPr>
              <a:spLocks noChangeShapeType="1"/>
            </p:cNvSpPr>
            <p:nvPr/>
          </p:nvSpPr>
          <p:spPr bwMode="auto">
            <a:xfrm>
              <a:off x="4704" y="2400"/>
              <a:ext cx="864"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6" name="Text Box 126"/>
            <p:cNvSpPr txBox="1">
              <a:spLocks noChangeArrowheads="1"/>
            </p:cNvSpPr>
            <p:nvPr/>
          </p:nvSpPr>
          <p:spPr bwMode="auto">
            <a:xfrm>
              <a:off x="5462" y="205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grpSp>
      <p:grpSp>
        <p:nvGrpSpPr>
          <p:cNvPr id="123" name="Group 127"/>
          <p:cNvGrpSpPr>
            <a:grpSpLocks/>
          </p:cNvGrpSpPr>
          <p:nvPr/>
        </p:nvGrpSpPr>
        <p:grpSpPr bwMode="auto">
          <a:xfrm>
            <a:off x="4343551" y="2209800"/>
            <a:ext cx="1406525" cy="1806575"/>
            <a:chOff x="2486" y="1392"/>
            <a:chExt cx="886" cy="1138"/>
          </a:xfrm>
        </p:grpSpPr>
        <p:grpSp>
          <p:nvGrpSpPr>
            <p:cNvPr id="124" name="Group 128"/>
            <p:cNvGrpSpPr>
              <a:grpSpLocks/>
            </p:cNvGrpSpPr>
            <p:nvPr/>
          </p:nvGrpSpPr>
          <p:grpSpPr bwMode="auto">
            <a:xfrm>
              <a:off x="2826" y="1800"/>
              <a:ext cx="300" cy="169"/>
              <a:chOff x="3648" y="2256"/>
              <a:chExt cx="480" cy="384"/>
            </a:xfrm>
          </p:grpSpPr>
          <p:grpSp>
            <p:nvGrpSpPr>
              <p:cNvPr id="145" name="Group 129"/>
              <p:cNvGrpSpPr>
                <a:grpSpLocks/>
              </p:cNvGrpSpPr>
              <p:nvPr/>
            </p:nvGrpSpPr>
            <p:grpSpPr bwMode="auto">
              <a:xfrm>
                <a:off x="3744" y="2256"/>
                <a:ext cx="384" cy="384"/>
                <a:chOff x="3744" y="2256"/>
                <a:chExt cx="336" cy="336"/>
              </a:xfrm>
            </p:grpSpPr>
            <p:sp>
              <p:nvSpPr>
                <p:cNvPr id="147" name="AutoShape 13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8" name="Line 13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9" name="Line 13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0" name="Line 13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1" name="Line 13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2" name="Line 13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46" name="AutoShape 136"/>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25" name="Line 137"/>
            <p:cNvSpPr>
              <a:spLocks noChangeShapeType="1"/>
            </p:cNvSpPr>
            <p:nvPr/>
          </p:nvSpPr>
          <p:spPr bwMode="auto">
            <a:xfrm>
              <a:off x="3007" y="1968"/>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6" name="Line 138"/>
            <p:cNvSpPr>
              <a:spLocks noChangeShapeType="1"/>
            </p:cNvSpPr>
            <p:nvPr/>
          </p:nvSpPr>
          <p:spPr bwMode="auto">
            <a:xfrm>
              <a:off x="3006" y="2306"/>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7" name="Line 139"/>
            <p:cNvSpPr>
              <a:spLocks noChangeShapeType="1"/>
            </p:cNvSpPr>
            <p:nvPr/>
          </p:nvSpPr>
          <p:spPr bwMode="auto">
            <a:xfrm>
              <a:off x="2916" y="2433"/>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8" name="Line 140"/>
            <p:cNvSpPr>
              <a:spLocks noChangeShapeType="1"/>
            </p:cNvSpPr>
            <p:nvPr/>
          </p:nvSpPr>
          <p:spPr bwMode="auto">
            <a:xfrm>
              <a:off x="3006" y="1674"/>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9" name="Line 141"/>
            <p:cNvSpPr>
              <a:spLocks noChangeShapeType="1"/>
            </p:cNvSpPr>
            <p:nvPr/>
          </p:nvSpPr>
          <p:spPr bwMode="auto">
            <a:xfrm>
              <a:off x="2916" y="1674"/>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0" name="Line 142"/>
            <p:cNvSpPr>
              <a:spLocks noChangeShapeType="1"/>
            </p:cNvSpPr>
            <p:nvPr/>
          </p:nvSpPr>
          <p:spPr bwMode="auto">
            <a:xfrm flipH="1">
              <a:off x="2736" y="1885"/>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1" name="Line 143"/>
            <p:cNvSpPr>
              <a:spLocks noChangeShapeType="1"/>
            </p:cNvSpPr>
            <p:nvPr/>
          </p:nvSpPr>
          <p:spPr bwMode="auto">
            <a:xfrm>
              <a:off x="2736" y="1885"/>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2" name="Line 144"/>
            <p:cNvSpPr>
              <a:spLocks noChangeShapeType="1"/>
            </p:cNvSpPr>
            <p:nvPr/>
          </p:nvSpPr>
          <p:spPr bwMode="auto">
            <a:xfrm>
              <a:off x="2736" y="2222"/>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3" name="Line 145"/>
            <p:cNvSpPr>
              <a:spLocks noChangeShapeType="1"/>
            </p:cNvSpPr>
            <p:nvPr/>
          </p:nvSpPr>
          <p:spPr bwMode="auto">
            <a:xfrm>
              <a:off x="3006" y="2053"/>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4" name="Text Box 146"/>
            <p:cNvSpPr txBox="1">
              <a:spLocks noChangeArrowheads="1"/>
            </p:cNvSpPr>
            <p:nvPr/>
          </p:nvSpPr>
          <p:spPr bwMode="auto">
            <a:xfrm>
              <a:off x="3120" y="1793"/>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135" name="Text Box 147"/>
            <p:cNvSpPr txBox="1">
              <a:spLocks noChangeArrowheads="1"/>
            </p:cNvSpPr>
            <p:nvPr/>
          </p:nvSpPr>
          <p:spPr bwMode="auto">
            <a:xfrm>
              <a:off x="2828" y="1392"/>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6" name="Text Box 148"/>
            <p:cNvSpPr txBox="1">
              <a:spLocks noChangeArrowheads="1"/>
            </p:cNvSpPr>
            <p:nvPr/>
          </p:nvSpPr>
          <p:spPr bwMode="auto">
            <a:xfrm>
              <a:off x="2833" y="2299"/>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37" name="Group 149"/>
            <p:cNvGrpSpPr>
              <a:grpSpLocks/>
            </p:cNvGrpSpPr>
            <p:nvPr/>
          </p:nvGrpSpPr>
          <p:grpSpPr bwMode="auto">
            <a:xfrm>
              <a:off x="2880" y="2133"/>
              <a:ext cx="240" cy="169"/>
              <a:chOff x="3744" y="2256"/>
              <a:chExt cx="336" cy="336"/>
            </a:xfrm>
          </p:grpSpPr>
          <p:sp>
            <p:nvSpPr>
              <p:cNvPr id="139" name="AutoShape 15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0" name="Line 15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1" name="Line 15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2" name="Line 15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3" name="Line 15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4" name="Line 15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38" name="Text Box 156"/>
            <p:cNvSpPr txBox="1">
              <a:spLocks noChangeArrowheads="1"/>
            </p:cNvSpPr>
            <p:nvPr/>
          </p:nvSpPr>
          <p:spPr bwMode="auto">
            <a:xfrm>
              <a:off x="2486" y="1862"/>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grpSp>
      <p:grpSp>
        <p:nvGrpSpPr>
          <p:cNvPr id="153" name="Group 157"/>
          <p:cNvGrpSpPr>
            <a:grpSpLocks/>
          </p:cNvGrpSpPr>
          <p:nvPr/>
        </p:nvGrpSpPr>
        <p:grpSpPr bwMode="auto">
          <a:xfrm>
            <a:off x="4349901" y="4343400"/>
            <a:ext cx="1393825" cy="1806575"/>
            <a:chOff x="2490" y="2736"/>
            <a:chExt cx="878" cy="1138"/>
          </a:xfrm>
        </p:grpSpPr>
        <p:grpSp>
          <p:nvGrpSpPr>
            <p:cNvPr id="154" name="Group 158"/>
            <p:cNvGrpSpPr>
              <a:grpSpLocks/>
            </p:cNvGrpSpPr>
            <p:nvPr/>
          </p:nvGrpSpPr>
          <p:grpSpPr bwMode="auto">
            <a:xfrm>
              <a:off x="2826" y="3144"/>
              <a:ext cx="300" cy="169"/>
              <a:chOff x="3648" y="2256"/>
              <a:chExt cx="480" cy="384"/>
            </a:xfrm>
          </p:grpSpPr>
          <p:grpSp>
            <p:nvGrpSpPr>
              <p:cNvPr id="175" name="Group 159"/>
              <p:cNvGrpSpPr>
                <a:grpSpLocks/>
              </p:cNvGrpSpPr>
              <p:nvPr/>
            </p:nvGrpSpPr>
            <p:grpSpPr bwMode="auto">
              <a:xfrm>
                <a:off x="3744" y="2256"/>
                <a:ext cx="384" cy="384"/>
                <a:chOff x="3744" y="2256"/>
                <a:chExt cx="336" cy="336"/>
              </a:xfrm>
            </p:grpSpPr>
            <p:sp>
              <p:nvSpPr>
                <p:cNvPr id="177" name="AutoShape 16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8" name="Line 16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9" name="Line 16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0" name="Line 16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1" name="Line 16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2" name="Line 16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76" name="AutoShape 166"/>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55" name="Line 167"/>
            <p:cNvSpPr>
              <a:spLocks noChangeShapeType="1"/>
            </p:cNvSpPr>
            <p:nvPr/>
          </p:nvSpPr>
          <p:spPr bwMode="auto">
            <a:xfrm>
              <a:off x="3007" y="3312"/>
              <a:ext cx="0" cy="16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6" name="Line 168"/>
            <p:cNvSpPr>
              <a:spLocks noChangeShapeType="1"/>
            </p:cNvSpPr>
            <p:nvPr/>
          </p:nvSpPr>
          <p:spPr bwMode="auto">
            <a:xfrm>
              <a:off x="3006" y="3650"/>
              <a:ext cx="0" cy="12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7" name="Line 169"/>
            <p:cNvSpPr>
              <a:spLocks noChangeShapeType="1"/>
            </p:cNvSpPr>
            <p:nvPr/>
          </p:nvSpPr>
          <p:spPr bwMode="auto">
            <a:xfrm>
              <a:off x="2916" y="3777"/>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8" name="Line 170"/>
            <p:cNvSpPr>
              <a:spLocks noChangeShapeType="1"/>
            </p:cNvSpPr>
            <p:nvPr/>
          </p:nvSpPr>
          <p:spPr bwMode="auto">
            <a:xfrm>
              <a:off x="3006" y="3018"/>
              <a:ext cx="0" cy="126"/>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9" name="Line 171"/>
            <p:cNvSpPr>
              <a:spLocks noChangeShapeType="1"/>
            </p:cNvSpPr>
            <p:nvPr/>
          </p:nvSpPr>
          <p:spPr bwMode="auto">
            <a:xfrm>
              <a:off x="2916" y="3018"/>
              <a:ext cx="18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0" name="Line 172"/>
            <p:cNvSpPr>
              <a:spLocks noChangeShapeType="1"/>
            </p:cNvSpPr>
            <p:nvPr/>
          </p:nvSpPr>
          <p:spPr bwMode="auto">
            <a:xfrm flipH="1">
              <a:off x="2736" y="3229"/>
              <a:ext cx="9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1" name="Line 173"/>
            <p:cNvSpPr>
              <a:spLocks noChangeShapeType="1"/>
            </p:cNvSpPr>
            <p:nvPr/>
          </p:nvSpPr>
          <p:spPr bwMode="auto">
            <a:xfrm>
              <a:off x="2736" y="3229"/>
              <a:ext cx="0" cy="33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2" name="Line 174"/>
            <p:cNvSpPr>
              <a:spLocks noChangeShapeType="1"/>
            </p:cNvSpPr>
            <p:nvPr/>
          </p:nvSpPr>
          <p:spPr bwMode="auto">
            <a:xfrm>
              <a:off x="2736" y="3566"/>
              <a:ext cx="15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3" name="Line 175"/>
            <p:cNvSpPr>
              <a:spLocks noChangeShapeType="1"/>
            </p:cNvSpPr>
            <p:nvPr/>
          </p:nvSpPr>
          <p:spPr bwMode="auto">
            <a:xfrm>
              <a:off x="3006" y="3397"/>
              <a:ext cx="24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4" name="Text Box 176"/>
            <p:cNvSpPr txBox="1">
              <a:spLocks noChangeArrowheads="1"/>
            </p:cNvSpPr>
            <p:nvPr/>
          </p:nvSpPr>
          <p:spPr bwMode="auto">
            <a:xfrm>
              <a:off x="3124" y="3137"/>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165" name="Text Box 177"/>
            <p:cNvSpPr txBox="1">
              <a:spLocks noChangeArrowheads="1"/>
            </p:cNvSpPr>
            <p:nvPr/>
          </p:nvSpPr>
          <p:spPr bwMode="auto">
            <a:xfrm>
              <a:off x="2828" y="2736"/>
              <a:ext cx="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66" name="Text Box 178"/>
            <p:cNvSpPr txBox="1">
              <a:spLocks noChangeArrowheads="1"/>
            </p:cNvSpPr>
            <p:nvPr/>
          </p:nvSpPr>
          <p:spPr bwMode="auto">
            <a:xfrm>
              <a:off x="2833" y="3643"/>
              <a:ext cx="3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67" name="Group 179"/>
            <p:cNvGrpSpPr>
              <a:grpSpLocks/>
            </p:cNvGrpSpPr>
            <p:nvPr/>
          </p:nvGrpSpPr>
          <p:grpSpPr bwMode="auto">
            <a:xfrm>
              <a:off x="2880" y="3477"/>
              <a:ext cx="240" cy="169"/>
              <a:chOff x="3744" y="2256"/>
              <a:chExt cx="336" cy="336"/>
            </a:xfrm>
          </p:grpSpPr>
          <p:sp>
            <p:nvSpPr>
              <p:cNvPr id="169" name="AutoShape 18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0" name="Line 18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1" name="Line 18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2" name="Line 18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3" name="Line 18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4" name="Line 18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68" name="Text Box 186"/>
            <p:cNvSpPr txBox="1">
              <a:spLocks noChangeArrowheads="1"/>
            </p:cNvSpPr>
            <p:nvPr/>
          </p:nvSpPr>
          <p:spPr bwMode="auto">
            <a:xfrm>
              <a:off x="2490" y="3206"/>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graphicFrame>
        <p:nvGraphicFramePr>
          <p:cNvPr id="183" name="Object 74"/>
          <p:cNvGraphicFramePr>
            <a:graphicFrameLocks noChangeAspect="1"/>
          </p:cNvGraphicFramePr>
          <p:nvPr>
            <p:extLst>
              <p:ext uri="{D42A27DB-BD31-4B8C-83A1-F6EECF244321}">
                <p14:modId xmlns:p14="http://schemas.microsoft.com/office/powerpoint/2010/main" val="2966698193"/>
              </p:ext>
            </p:extLst>
          </p:nvPr>
        </p:nvGraphicFramePr>
        <p:xfrm>
          <a:off x="2302026" y="4651375"/>
          <a:ext cx="1212850" cy="1657350"/>
        </p:xfrm>
        <a:graphic>
          <a:graphicData uri="http://schemas.openxmlformats.org/presentationml/2006/ole">
            <mc:AlternateContent xmlns:mc="http://schemas.openxmlformats.org/markup-compatibility/2006">
              <mc:Choice xmlns:v="urn:schemas-microsoft-com:vml" Requires="v">
                <p:oleObj name="Document" r:id="rId3" imgW="1231392" imgH="1682496" progId="Word.Document.8">
                  <p:embed/>
                </p:oleObj>
              </mc:Choice>
              <mc:Fallback>
                <p:oleObj name="Document" r:id="rId3" imgW="1231392" imgH="1682496" progId="Word.Document.8">
                  <p:embed/>
                  <p:pic>
                    <p:nvPicPr>
                      <p:cNvPr id="183" name="Object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026" y="4651375"/>
                        <a:ext cx="1212850"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29739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 Box 178"/>
          <p:cNvSpPr txBox="1">
            <a:spLocks noChangeArrowheads="1"/>
          </p:cNvSpPr>
          <p:nvPr/>
        </p:nvSpPr>
        <p:spPr bwMode="auto">
          <a:xfrm>
            <a:off x="767029" y="466361"/>
            <a:ext cx="51042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nhiều</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đầu</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vào</a:t>
            </a:r>
            <a:r>
              <a:rPr lang="en-US" altLang="en-US" sz="3200" b="1">
                <a:latin typeface="Times New Roman" panose="02020603050405020304" pitchFamily="18" charset="0"/>
                <a:cs typeface="Times New Roman" panose="02020603050405020304" pitchFamily="18" charset="0"/>
              </a:rPr>
              <a:t> (fan-in)</a:t>
            </a:r>
          </a:p>
        </p:txBody>
      </p:sp>
      <p:sp>
        <p:nvSpPr>
          <p:cNvPr id="184" name="Rectangle 183"/>
          <p:cNvSpPr/>
          <p:nvPr/>
        </p:nvSpPr>
        <p:spPr>
          <a:xfrm>
            <a:off x="964782" y="1142030"/>
            <a:ext cx="3568606"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 = (xyz)’, 6 transistors</a:t>
            </a:r>
            <a:endParaRPr lang="en-US" sz="2800">
              <a:latin typeface="Times New Roman" panose="02020603050405020304" pitchFamily="18" charset="0"/>
              <a:cs typeface="Times New Roman" panose="02020603050405020304" pitchFamily="18" charset="0"/>
            </a:endParaRPr>
          </a:p>
        </p:txBody>
      </p:sp>
      <p:sp>
        <p:nvSpPr>
          <p:cNvPr id="185" name="Line 7"/>
          <p:cNvSpPr>
            <a:spLocks noChangeShapeType="1"/>
          </p:cNvSpPr>
          <p:nvPr/>
        </p:nvSpPr>
        <p:spPr bwMode="auto">
          <a:xfrm>
            <a:off x="3804403" y="4572211"/>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6" name="Line 8"/>
          <p:cNvSpPr>
            <a:spLocks noChangeShapeType="1"/>
          </p:cNvSpPr>
          <p:nvPr/>
        </p:nvSpPr>
        <p:spPr bwMode="auto">
          <a:xfrm>
            <a:off x="4947403" y="4724611"/>
            <a:ext cx="5334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7" name="Text Box 9"/>
          <p:cNvSpPr txBox="1">
            <a:spLocks noChangeArrowheads="1"/>
          </p:cNvSpPr>
          <p:nvPr/>
        </p:nvSpPr>
        <p:spPr bwMode="auto">
          <a:xfrm>
            <a:off x="3437690" y="480081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z</a:t>
            </a:r>
          </a:p>
        </p:txBody>
      </p:sp>
      <p:sp>
        <p:nvSpPr>
          <p:cNvPr id="188" name="Text Box 10"/>
          <p:cNvSpPr txBox="1">
            <a:spLocks noChangeArrowheads="1"/>
          </p:cNvSpPr>
          <p:nvPr/>
        </p:nvSpPr>
        <p:spPr bwMode="auto">
          <a:xfrm>
            <a:off x="5007728" y="4175336"/>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89" name="AutoShape 11"/>
          <p:cNvSpPr>
            <a:spLocks noChangeArrowheads="1"/>
          </p:cNvSpPr>
          <p:nvPr/>
        </p:nvSpPr>
        <p:spPr bwMode="auto">
          <a:xfrm>
            <a:off x="4263190" y="4419811"/>
            <a:ext cx="533400" cy="609600"/>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0" name="AutoShape 12"/>
          <p:cNvSpPr>
            <a:spLocks noChangeArrowheads="1"/>
          </p:cNvSpPr>
          <p:nvPr/>
        </p:nvSpPr>
        <p:spPr bwMode="auto">
          <a:xfrm>
            <a:off x="4795003" y="4648411"/>
            <a:ext cx="152400" cy="152400"/>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1" name="Line 13"/>
          <p:cNvSpPr>
            <a:spLocks noChangeShapeType="1"/>
          </p:cNvSpPr>
          <p:nvPr/>
        </p:nvSpPr>
        <p:spPr bwMode="auto">
          <a:xfrm>
            <a:off x="3804403" y="4877011"/>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2" name="Text Box 14"/>
          <p:cNvSpPr txBox="1">
            <a:spLocks noChangeArrowheads="1"/>
          </p:cNvSpPr>
          <p:nvPr/>
        </p:nvSpPr>
        <p:spPr bwMode="auto">
          <a:xfrm>
            <a:off x="3424990" y="4496011"/>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grpSp>
        <p:nvGrpSpPr>
          <p:cNvPr id="193" name="Group 16"/>
          <p:cNvGrpSpPr>
            <a:grpSpLocks/>
          </p:cNvGrpSpPr>
          <p:nvPr/>
        </p:nvGrpSpPr>
        <p:grpSpPr bwMode="auto">
          <a:xfrm>
            <a:off x="7996990" y="2133811"/>
            <a:ext cx="762000" cy="609600"/>
            <a:chOff x="3648" y="2256"/>
            <a:chExt cx="480" cy="384"/>
          </a:xfrm>
        </p:grpSpPr>
        <p:grpSp>
          <p:nvGrpSpPr>
            <p:cNvPr id="194" name="Group 17"/>
            <p:cNvGrpSpPr>
              <a:grpSpLocks/>
            </p:cNvGrpSpPr>
            <p:nvPr/>
          </p:nvGrpSpPr>
          <p:grpSpPr bwMode="auto">
            <a:xfrm>
              <a:off x="3744" y="2256"/>
              <a:ext cx="384" cy="384"/>
              <a:chOff x="3744" y="2256"/>
              <a:chExt cx="336" cy="336"/>
            </a:xfrm>
          </p:grpSpPr>
          <p:sp>
            <p:nvSpPr>
              <p:cNvPr id="196" name="AutoShape 1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7" name="Line 1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8" name="Line 2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9" name="Line 2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0" name="Line 2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1" name="Line 2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95" name="AutoShape 2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202" name="Group 25"/>
          <p:cNvGrpSpPr>
            <a:grpSpLocks/>
          </p:cNvGrpSpPr>
          <p:nvPr/>
        </p:nvGrpSpPr>
        <p:grpSpPr bwMode="auto">
          <a:xfrm>
            <a:off x="8163678" y="5121486"/>
            <a:ext cx="609600" cy="609600"/>
            <a:chOff x="3744" y="2256"/>
            <a:chExt cx="336" cy="336"/>
          </a:xfrm>
        </p:grpSpPr>
        <p:sp>
          <p:nvSpPr>
            <p:cNvPr id="203" name="AutoShape 2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4" name="Line 2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5" name="Line 2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6" name="Line 2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7" name="Line 3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8" name="Line 3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09" name="Line 32"/>
          <p:cNvSpPr>
            <a:spLocks noChangeShapeType="1"/>
          </p:cNvSpPr>
          <p:nvPr/>
        </p:nvSpPr>
        <p:spPr bwMode="auto">
          <a:xfrm>
            <a:off x="8468478" y="5731086"/>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0" name="Line 33"/>
          <p:cNvSpPr>
            <a:spLocks noChangeShapeType="1"/>
          </p:cNvSpPr>
          <p:nvPr/>
        </p:nvSpPr>
        <p:spPr bwMode="auto">
          <a:xfrm>
            <a:off x="8239878" y="6035886"/>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1" name="Line 34"/>
          <p:cNvSpPr>
            <a:spLocks noChangeShapeType="1"/>
          </p:cNvSpPr>
          <p:nvPr/>
        </p:nvSpPr>
        <p:spPr bwMode="auto">
          <a:xfrm>
            <a:off x="8454190" y="1600411"/>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2" name="Line 35"/>
          <p:cNvSpPr>
            <a:spLocks noChangeShapeType="1"/>
          </p:cNvSpPr>
          <p:nvPr/>
        </p:nvSpPr>
        <p:spPr bwMode="auto">
          <a:xfrm>
            <a:off x="8225590" y="1600411"/>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3" name="Text Box 36"/>
          <p:cNvSpPr txBox="1">
            <a:spLocks noChangeArrowheads="1"/>
          </p:cNvSpPr>
          <p:nvPr/>
        </p:nvSpPr>
        <p:spPr bwMode="auto">
          <a:xfrm>
            <a:off x="8171615" y="1051136"/>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4" name="Text Box 37"/>
          <p:cNvSpPr txBox="1">
            <a:spLocks noChangeArrowheads="1"/>
          </p:cNvSpPr>
          <p:nvPr/>
        </p:nvSpPr>
        <p:spPr bwMode="auto">
          <a:xfrm>
            <a:off x="8193840" y="6020011"/>
            <a:ext cx="549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15" name="Group 38"/>
          <p:cNvGrpSpPr>
            <a:grpSpLocks/>
          </p:cNvGrpSpPr>
          <p:nvPr/>
        </p:nvGrpSpPr>
        <p:grpSpPr bwMode="auto">
          <a:xfrm>
            <a:off x="8163678" y="4207086"/>
            <a:ext cx="609600" cy="609600"/>
            <a:chOff x="3744" y="2256"/>
            <a:chExt cx="336" cy="336"/>
          </a:xfrm>
        </p:grpSpPr>
        <p:sp>
          <p:nvSpPr>
            <p:cNvPr id="216" name="AutoShape 3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7" name="Line 4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8" name="Line 4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19" name="Line 4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0" name="Line 4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1" name="Line 4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22" name="Line 45"/>
          <p:cNvSpPr>
            <a:spLocks noChangeShapeType="1"/>
          </p:cNvSpPr>
          <p:nvPr/>
        </p:nvSpPr>
        <p:spPr bwMode="auto">
          <a:xfrm flipV="1">
            <a:off x="8468478" y="4816686"/>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23" name="Group 46"/>
          <p:cNvGrpSpPr>
            <a:grpSpLocks/>
          </p:cNvGrpSpPr>
          <p:nvPr/>
        </p:nvGrpSpPr>
        <p:grpSpPr bwMode="auto">
          <a:xfrm>
            <a:off x="9368590" y="2133811"/>
            <a:ext cx="762000" cy="609600"/>
            <a:chOff x="3648" y="2256"/>
            <a:chExt cx="480" cy="384"/>
          </a:xfrm>
        </p:grpSpPr>
        <p:grpSp>
          <p:nvGrpSpPr>
            <p:cNvPr id="224" name="Group 47"/>
            <p:cNvGrpSpPr>
              <a:grpSpLocks/>
            </p:cNvGrpSpPr>
            <p:nvPr/>
          </p:nvGrpSpPr>
          <p:grpSpPr bwMode="auto">
            <a:xfrm>
              <a:off x="3744" y="2256"/>
              <a:ext cx="384" cy="384"/>
              <a:chOff x="3744" y="2256"/>
              <a:chExt cx="336" cy="336"/>
            </a:xfrm>
          </p:grpSpPr>
          <p:sp>
            <p:nvSpPr>
              <p:cNvPr id="226" name="AutoShape 4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7" name="Line 4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8" name="Line 5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29" name="Line 5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0" name="Line 5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1" name="Line 5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25" name="AutoShape 5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32" name="Line 56"/>
          <p:cNvSpPr>
            <a:spLocks noChangeShapeType="1"/>
          </p:cNvSpPr>
          <p:nvPr/>
        </p:nvSpPr>
        <p:spPr bwMode="auto">
          <a:xfrm>
            <a:off x="7082590" y="2972011"/>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3" name="Line 57"/>
          <p:cNvSpPr>
            <a:spLocks noChangeShapeType="1"/>
          </p:cNvSpPr>
          <p:nvPr/>
        </p:nvSpPr>
        <p:spPr bwMode="auto">
          <a:xfrm flipV="1">
            <a:off x="8454190" y="2743411"/>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4" name="Line 58"/>
          <p:cNvSpPr>
            <a:spLocks noChangeShapeType="1"/>
          </p:cNvSpPr>
          <p:nvPr/>
        </p:nvSpPr>
        <p:spPr bwMode="auto">
          <a:xfrm flipV="1">
            <a:off x="7082590" y="2743411"/>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5" name="Line 59"/>
          <p:cNvSpPr>
            <a:spLocks noChangeShapeType="1"/>
          </p:cNvSpPr>
          <p:nvPr/>
        </p:nvSpPr>
        <p:spPr bwMode="auto">
          <a:xfrm flipV="1">
            <a:off x="7082590" y="1905211"/>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6" name="Line 60"/>
          <p:cNvSpPr>
            <a:spLocks noChangeShapeType="1"/>
          </p:cNvSpPr>
          <p:nvPr/>
        </p:nvSpPr>
        <p:spPr bwMode="auto">
          <a:xfrm flipV="1">
            <a:off x="8454190" y="1905211"/>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7" name="Line 61"/>
          <p:cNvSpPr>
            <a:spLocks noChangeShapeType="1"/>
          </p:cNvSpPr>
          <p:nvPr/>
        </p:nvSpPr>
        <p:spPr bwMode="auto">
          <a:xfrm>
            <a:off x="7082590" y="1905211"/>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8" name="Line 62"/>
          <p:cNvSpPr>
            <a:spLocks noChangeShapeType="1"/>
          </p:cNvSpPr>
          <p:nvPr/>
        </p:nvSpPr>
        <p:spPr bwMode="auto">
          <a:xfrm>
            <a:off x="8454190" y="3124411"/>
            <a:ext cx="11430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9" name="Line 63"/>
          <p:cNvSpPr>
            <a:spLocks noChangeShapeType="1"/>
          </p:cNvSpPr>
          <p:nvPr/>
        </p:nvSpPr>
        <p:spPr bwMode="auto">
          <a:xfrm flipH="1">
            <a:off x="7935078" y="5426286"/>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0" name="Line 64"/>
          <p:cNvSpPr>
            <a:spLocks noChangeShapeType="1"/>
          </p:cNvSpPr>
          <p:nvPr/>
        </p:nvSpPr>
        <p:spPr bwMode="auto">
          <a:xfrm flipH="1">
            <a:off x="7935078" y="4511886"/>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1" name="Line 65"/>
          <p:cNvSpPr>
            <a:spLocks noChangeShapeType="1"/>
          </p:cNvSpPr>
          <p:nvPr/>
        </p:nvSpPr>
        <p:spPr bwMode="auto">
          <a:xfrm flipH="1">
            <a:off x="6396790" y="2438611"/>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2" name="Line 66"/>
          <p:cNvSpPr>
            <a:spLocks noChangeShapeType="1"/>
          </p:cNvSpPr>
          <p:nvPr/>
        </p:nvSpPr>
        <p:spPr bwMode="auto">
          <a:xfrm flipH="1">
            <a:off x="7768390" y="2438611"/>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3" name="Text Box 67"/>
          <p:cNvSpPr txBox="1">
            <a:spLocks noChangeArrowheads="1"/>
          </p:cNvSpPr>
          <p:nvPr/>
        </p:nvSpPr>
        <p:spPr bwMode="auto">
          <a:xfrm>
            <a:off x="6152315" y="1965536"/>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244" name="Text Box 68"/>
          <p:cNvSpPr txBox="1">
            <a:spLocks noChangeArrowheads="1"/>
          </p:cNvSpPr>
          <p:nvPr/>
        </p:nvSpPr>
        <p:spPr bwMode="auto">
          <a:xfrm>
            <a:off x="7606465" y="1965536"/>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245" name="Text Box 69"/>
          <p:cNvSpPr txBox="1">
            <a:spLocks noChangeArrowheads="1"/>
          </p:cNvSpPr>
          <p:nvPr/>
        </p:nvSpPr>
        <p:spPr bwMode="auto">
          <a:xfrm>
            <a:off x="7614403" y="4953211"/>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246" name="Text Box 70"/>
          <p:cNvSpPr txBox="1">
            <a:spLocks noChangeArrowheads="1"/>
          </p:cNvSpPr>
          <p:nvPr/>
        </p:nvSpPr>
        <p:spPr bwMode="auto">
          <a:xfrm>
            <a:off x="7614403" y="4115011"/>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247" name="Text Box 71"/>
          <p:cNvSpPr txBox="1">
            <a:spLocks noChangeArrowheads="1"/>
          </p:cNvSpPr>
          <p:nvPr/>
        </p:nvSpPr>
        <p:spPr bwMode="auto">
          <a:xfrm>
            <a:off x="9368590" y="3200611"/>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248" name="Line 407"/>
          <p:cNvSpPr>
            <a:spLocks noChangeShapeType="1"/>
          </p:cNvSpPr>
          <p:nvPr/>
        </p:nvSpPr>
        <p:spPr bwMode="auto">
          <a:xfrm>
            <a:off x="3805990" y="4724611"/>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9" name="Text Box 408"/>
          <p:cNvSpPr txBox="1">
            <a:spLocks noChangeArrowheads="1"/>
          </p:cNvSpPr>
          <p:nvPr/>
        </p:nvSpPr>
        <p:spPr bwMode="auto">
          <a:xfrm>
            <a:off x="3424990" y="4267411"/>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grpSp>
        <p:nvGrpSpPr>
          <p:cNvPr id="250" name="Group 409"/>
          <p:cNvGrpSpPr>
            <a:grpSpLocks/>
          </p:cNvGrpSpPr>
          <p:nvPr/>
        </p:nvGrpSpPr>
        <p:grpSpPr bwMode="auto">
          <a:xfrm>
            <a:off x="8149390" y="3276811"/>
            <a:ext cx="609600" cy="609600"/>
            <a:chOff x="3744" y="2256"/>
            <a:chExt cx="336" cy="336"/>
          </a:xfrm>
        </p:grpSpPr>
        <p:sp>
          <p:nvSpPr>
            <p:cNvPr id="251" name="AutoShape 41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2" name="Line 41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3" name="Line 41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4" name="Line 41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5" name="Line 41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6" name="Line 41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57" name="Line 416"/>
          <p:cNvSpPr>
            <a:spLocks noChangeShapeType="1"/>
          </p:cNvSpPr>
          <p:nvPr/>
        </p:nvSpPr>
        <p:spPr bwMode="auto">
          <a:xfrm flipV="1">
            <a:off x="8454190" y="3886411"/>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8" name="Line 417"/>
          <p:cNvSpPr>
            <a:spLocks noChangeShapeType="1"/>
          </p:cNvSpPr>
          <p:nvPr/>
        </p:nvSpPr>
        <p:spPr bwMode="auto">
          <a:xfrm flipH="1">
            <a:off x="7920790" y="3581611"/>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9" name="Text Box 418"/>
          <p:cNvSpPr txBox="1">
            <a:spLocks noChangeArrowheads="1"/>
          </p:cNvSpPr>
          <p:nvPr/>
        </p:nvSpPr>
        <p:spPr bwMode="auto">
          <a:xfrm>
            <a:off x="7606465" y="318473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z</a:t>
            </a:r>
          </a:p>
        </p:txBody>
      </p:sp>
      <p:sp>
        <p:nvSpPr>
          <p:cNvPr id="260" name="Line 419"/>
          <p:cNvSpPr>
            <a:spLocks noChangeShapeType="1"/>
          </p:cNvSpPr>
          <p:nvPr/>
        </p:nvSpPr>
        <p:spPr bwMode="auto">
          <a:xfrm flipV="1">
            <a:off x="8454190" y="2972011"/>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1" name="Line 420"/>
          <p:cNvSpPr>
            <a:spLocks noChangeShapeType="1"/>
          </p:cNvSpPr>
          <p:nvPr/>
        </p:nvSpPr>
        <p:spPr bwMode="auto">
          <a:xfrm>
            <a:off x="8454190" y="1905211"/>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2" name="Line 421"/>
          <p:cNvSpPr>
            <a:spLocks noChangeShapeType="1"/>
          </p:cNvSpPr>
          <p:nvPr/>
        </p:nvSpPr>
        <p:spPr bwMode="auto">
          <a:xfrm>
            <a:off x="8454190" y="2972011"/>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63" name="Group 422"/>
          <p:cNvGrpSpPr>
            <a:grpSpLocks/>
          </p:cNvGrpSpPr>
          <p:nvPr/>
        </p:nvGrpSpPr>
        <p:grpSpPr bwMode="auto">
          <a:xfrm>
            <a:off x="6625390" y="2133811"/>
            <a:ext cx="762000" cy="609600"/>
            <a:chOff x="3648" y="2256"/>
            <a:chExt cx="480" cy="384"/>
          </a:xfrm>
        </p:grpSpPr>
        <p:grpSp>
          <p:nvGrpSpPr>
            <p:cNvPr id="264" name="Group 423"/>
            <p:cNvGrpSpPr>
              <a:grpSpLocks/>
            </p:cNvGrpSpPr>
            <p:nvPr/>
          </p:nvGrpSpPr>
          <p:grpSpPr bwMode="auto">
            <a:xfrm>
              <a:off x="3744" y="2256"/>
              <a:ext cx="384" cy="384"/>
              <a:chOff x="3744" y="2256"/>
              <a:chExt cx="336" cy="336"/>
            </a:xfrm>
          </p:grpSpPr>
          <p:sp>
            <p:nvSpPr>
              <p:cNvPr id="266" name="AutoShape 424"/>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7" name="Line 425"/>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8" name="Line 426"/>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9" name="Line 427"/>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0" name="Line 428"/>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1" name="Line 429"/>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65" name="AutoShape 430"/>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72" name="Line 431"/>
          <p:cNvSpPr>
            <a:spLocks noChangeShapeType="1"/>
          </p:cNvSpPr>
          <p:nvPr/>
        </p:nvSpPr>
        <p:spPr bwMode="auto">
          <a:xfrm flipV="1">
            <a:off x="9825790" y="1905211"/>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3" name="Line 432"/>
          <p:cNvSpPr>
            <a:spLocks noChangeShapeType="1"/>
          </p:cNvSpPr>
          <p:nvPr/>
        </p:nvSpPr>
        <p:spPr bwMode="auto">
          <a:xfrm flipV="1">
            <a:off x="9825790" y="2743411"/>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4" name="Line 433"/>
          <p:cNvSpPr>
            <a:spLocks noChangeShapeType="1"/>
          </p:cNvSpPr>
          <p:nvPr/>
        </p:nvSpPr>
        <p:spPr bwMode="auto">
          <a:xfrm flipH="1">
            <a:off x="9139990" y="2438611"/>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5" name="Text Box 434"/>
          <p:cNvSpPr txBox="1">
            <a:spLocks noChangeArrowheads="1"/>
          </p:cNvSpPr>
          <p:nvPr/>
        </p:nvSpPr>
        <p:spPr bwMode="auto">
          <a:xfrm>
            <a:off x="9000290" y="1981411"/>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z</a:t>
            </a:r>
          </a:p>
        </p:txBody>
      </p:sp>
    </p:spTree>
    <p:extLst>
      <p:ext uri="{BB962C8B-B14F-4D97-AF65-F5344CB8AC3E}">
        <p14:creationId xmlns:p14="http://schemas.microsoft.com/office/powerpoint/2010/main" val="3017455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 Box 178"/>
          <p:cNvSpPr txBox="1">
            <a:spLocks noChangeArrowheads="1"/>
          </p:cNvSpPr>
          <p:nvPr/>
        </p:nvSpPr>
        <p:spPr bwMode="auto">
          <a:xfrm>
            <a:off x="767029" y="466361"/>
            <a:ext cx="45288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chứa</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nhiều</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toán</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tử</a:t>
            </a:r>
            <a:endParaRPr lang="en-US" altLang="en-US" sz="3200" b="1">
              <a:latin typeface="Times New Roman" panose="02020603050405020304" pitchFamily="18" charset="0"/>
              <a:cs typeface="Times New Roman" panose="02020603050405020304" pitchFamily="18" charset="0"/>
            </a:endParaRPr>
          </a:p>
        </p:txBody>
      </p:sp>
      <p:sp>
        <p:nvSpPr>
          <p:cNvPr id="184" name="Rectangle 183"/>
          <p:cNvSpPr/>
          <p:nvPr/>
        </p:nvSpPr>
        <p:spPr>
          <a:xfrm>
            <a:off x="964782" y="1142030"/>
            <a:ext cx="4713150"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 = ((x+y)(z+w))’, 8 transistors</a:t>
            </a:r>
            <a:endParaRPr lang="en-US" sz="2800">
              <a:latin typeface="Times New Roman" panose="02020603050405020304" pitchFamily="18" charset="0"/>
              <a:cs typeface="Times New Roman" panose="02020603050405020304" pitchFamily="18" charset="0"/>
            </a:endParaRPr>
          </a:p>
        </p:txBody>
      </p:sp>
      <p:sp>
        <p:nvSpPr>
          <p:cNvPr id="5" name="Line 5"/>
          <p:cNvSpPr>
            <a:spLocks noChangeShapeType="1"/>
          </p:cNvSpPr>
          <p:nvPr/>
        </p:nvSpPr>
        <p:spPr bwMode="auto">
          <a:xfrm>
            <a:off x="4778960" y="3749842"/>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 name="Line 6"/>
          <p:cNvSpPr>
            <a:spLocks noChangeShapeType="1"/>
          </p:cNvSpPr>
          <p:nvPr/>
        </p:nvSpPr>
        <p:spPr bwMode="auto">
          <a:xfrm>
            <a:off x="5771147" y="39022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 name="Text Box 7"/>
          <p:cNvSpPr txBox="1">
            <a:spLocks noChangeArrowheads="1"/>
          </p:cNvSpPr>
          <p:nvPr/>
        </p:nvSpPr>
        <p:spPr bwMode="auto">
          <a:xfrm>
            <a:off x="4405897" y="3826042"/>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8" name="Line 9"/>
          <p:cNvSpPr>
            <a:spLocks noChangeShapeType="1"/>
          </p:cNvSpPr>
          <p:nvPr/>
        </p:nvSpPr>
        <p:spPr bwMode="auto">
          <a:xfrm>
            <a:off x="4778960" y="4054642"/>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9" name="Group 19"/>
          <p:cNvGrpSpPr>
            <a:grpSpLocks/>
          </p:cNvGrpSpPr>
          <p:nvPr/>
        </p:nvGrpSpPr>
        <p:grpSpPr bwMode="auto">
          <a:xfrm>
            <a:off x="8666747" y="5045242"/>
            <a:ext cx="609600" cy="609600"/>
            <a:chOff x="3744" y="2256"/>
            <a:chExt cx="336" cy="336"/>
          </a:xfrm>
        </p:grpSpPr>
        <p:sp>
          <p:nvSpPr>
            <p:cNvPr id="10" name="AutoShape 2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 name="Line 2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 name="Line 2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 name="Line 2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4" name="Line 2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5" name="Line 2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6" name="Line 26"/>
          <p:cNvSpPr>
            <a:spLocks noChangeShapeType="1"/>
          </p:cNvSpPr>
          <p:nvPr/>
        </p:nvSpPr>
        <p:spPr bwMode="auto">
          <a:xfrm>
            <a:off x="9657347" y="3292642"/>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7" name="Line 27"/>
          <p:cNvSpPr>
            <a:spLocks noChangeShapeType="1"/>
          </p:cNvSpPr>
          <p:nvPr/>
        </p:nvSpPr>
        <p:spPr bwMode="auto">
          <a:xfrm>
            <a:off x="9428747" y="6188242"/>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8" name="Line 28"/>
          <p:cNvSpPr>
            <a:spLocks noChangeShapeType="1"/>
          </p:cNvSpPr>
          <p:nvPr/>
        </p:nvSpPr>
        <p:spPr bwMode="auto">
          <a:xfrm>
            <a:off x="9428747" y="1311442"/>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9" name="Text Box 29"/>
          <p:cNvSpPr txBox="1">
            <a:spLocks noChangeArrowheads="1"/>
          </p:cNvSpPr>
          <p:nvPr/>
        </p:nvSpPr>
        <p:spPr bwMode="auto">
          <a:xfrm>
            <a:off x="9657347" y="854242"/>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0" name="Text Box 30"/>
          <p:cNvSpPr txBox="1">
            <a:spLocks noChangeArrowheads="1"/>
          </p:cNvSpPr>
          <p:nvPr/>
        </p:nvSpPr>
        <p:spPr bwMode="auto">
          <a:xfrm>
            <a:off x="9382710" y="6202530"/>
            <a:ext cx="549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21" name="Group 31"/>
          <p:cNvGrpSpPr>
            <a:grpSpLocks/>
          </p:cNvGrpSpPr>
          <p:nvPr/>
        </p:nvGrpSpPr>
        <p:grpSpPr bwMode="auto">
          <a:xfrm>
            <a:off x="10038347" y="5045242"/>
            <a:ext cx="609600" cy="609600"/>
            <a:chOff x="3744" y="2256"/>
            <a:chExt cx="336" cy="336"/>
          </a:xfrm>
        </p:grpSpPr>
        <p:sp>
          <p:nvSpPr>
            <p:cNvPr id="22" name="AutoShape 32"/>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3" name="Line 33"/>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4" name="Line 34"/>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5" name="Line 35"/>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6" name="Line 36"/>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7" name="Line 37"/>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28" name="Line 38"/>
          <p:cNvSpPr>
            <a:spLocks noChangeShapeType="1"/>
          </p:cNvSpPr>
          <p:nvPr/>
        </p:nvSpPr>
        <p:spPr bwMode="auto">
          <a:xfrm flipV="1">
            <a:off x="8971547" y="2225842"/>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29" name="Line 39"/>
          <p:cNvSpPr>
            <a:spLocks noChangeShapeType="1"/>
          </p:cNvSpPr>
          <p:nvPr/>
        </p:nvSpPr>
        <p:spPr bwMode="auto">
          <a:xfrm>
            <a:off x="8971547" y="5883442"/>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0" name="Line 40"/>
          <p:cNvSpPr>
            <a:spLocks noChangeShapeType="1"/>
          </p:cNvSpPr>
          <p:nvPr/>
        </p:nvSpPr>
        <p:spPr bwMode="auto">
          <a:xfrm flipV="1">
            <a:off x="10343147" y="5654842"/>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 name="Line 41"/>
          <p:cNvSpPr>
            <a:spLocks noChangeShapeType="1"/>
          </p:cNvSpPr>
          <p:nvPr/>
        </p:nvSpPr>
        <p:spPr bwMode="auto">
          <a:xfrm flipV="1">
            <a:off x="8971547" y="5654842"/>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 name="Line 42"/>
          <p:cNvSpPr>
            <a:spLocks noChangeShapeType="1"/>
          </p:cNvSpPr>
          <p:nvPr/>
        </p:nvSpPr>
        <p:spPr bwMode="auto">
          <a:xfrm flipV="1">
            <a:off x="8971547" y="4816642"/>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 name="Line 43"/>
          <p:cNvSpPr>
            <a:spLocks noChangeShapeType="1"/>
          </p:cNvSpPr>
          <p:nvPr/>
        </p:nvSpPr>
        <p:spPr bwMode="auto">
          <a:xfrm flipV="1">
            <a:off x="10343147" y="4816642"/>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 name="Line 44"/>
          <p:cNvSpPr>
            <a:spLocks noChangeShapeType="1"/>
          </p:cNvSpPr>
          <p:nvPr/>
        </p:nvSpPr>
        <p:spPr bwMode="auto">
          <a:xfrm>
            <a:off x="8971547" y="4816642"/>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 name="Line 47"/>
          <p:cNvSpPr>
            <a:spLocks noChangeShapeType="1"/>
          </p:cNvSpPr>
          <p:nvPr/>
        </p:nvSpPr>
        <p:spPr bwMode="auto">
          <a:xfrm flipH="1">
            <a:off x="8438147" y="53500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 name="Line 48"/>
          <p:cNvSpPr>
            <a:spLocks noChangeShapeType="1"/>
          </p:cNvSpPr>
          <p:nvPr/>
        </p:nvSpPr>
        <p:spPr bwMode="auto">
          <a:xfrm flipH="1">
            <a:off x="9809747" y="53500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 name="Text Box 49"/>
          <p:cNvSpPr txBox="1">
            <a:spLocks noChangeArrowheads="1"/>
          </p:cNvSpPr>
          <p:nvPr/>
        </p:nvSpPr>
        <p:spPr bwMode="auto">
          <a:xfrm>
            <a:off x="8041272" y="4876967"/>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8" name="Text Box 50"/>
          <p:cNvSpPr txBox="1">
            <a:spLocks noChangeArrowheads="1"/>
          </p:cNvSpPr>
          <p:nvPr/>
        </p:nvSpPr>
        <p:spPr bwMode="auto">
          <a:xfrm>
            <a:off x="9495422" y="4876967"/>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9" name="Text Box 51"/>
          <p:cNvSpPr txBox="1">
            <a:spLocks noChangeArrowheads="1"/>
          </p:cNvSpPr>
          <p:nvPr/>
        </p:nvSpPr>
        <p:spPr bwMode="auto">
          <a:xfrm>
            <a:off x="8117472" y="2362367"/>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0" name="Text Box 52"/>
          <p:cNvSpPr txBox="1">
            <a:spLocks noChangeArrowheads="1"/>
          </p:cNvSpPr>
          <p:nvPr/>
        </p:nvSpPr>
        <p:spPr bwMode="auto">
          <a:xfrm>
            <a:off x="8117472" y="1524167"/>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41" name="Text Box 53"/>
          <p:cNvSpPr txBox="1">
            <a:spLocks noChangeArrowheads="1"/>
          </p:cNvSpPr>
          <p:nvPr/>
        </p:nvSpPr>
        <p:spPr bwMode="auto">
          <a:xfrm>
            <a:off x="4399547" y="3445042"/>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42" name="Line 54"/>
          <p:cNvSpPr>
            <a:spLocks noChangeShapeType="1"/>
          </p:cNvSpPr>
          <p:nvPr/>
        </p:nvSpPr>
        <p:spPr bwMode="auto">
          <a:xfrm flipV="1">
            <a:off x="9657347" y="5883442"/>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 name="Line 64"/>
          <p:cNvSpPr>
            <a:spLocks noChangeShapeType="1"/>
          </p:cNvSpPr>
          <p:nvPr/>
        </p:nvSpPr>
        <p:spPr bwMode="auto">
          <a:xfrm>
            <a:off x="4778960" y="4740442"/>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 name="Text Box 65"/>
          <p:cNvSpPr txBox="1">
            <a:spLocks noChangeArrowheads="1"/>
          </p:cNvSpPr>
          <p:nvPr/>
        </p:nvSpPr>
        <p:spPr bwMode="auto">
          <a:xfrm>
            <a:off x="4367797" y="4816642"/>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w</a:t>
            </a:r>
          </a:p>
        </p:txBody>
      </p:sp>
      <p:sp>
        <p:nvSpPr>
          <p:cNvPr id="45" name="AutoShape 66"/>
          <p:cNvSpPr>
            <a:spLocks noChangeArrowheads="1"/>
          </p:cNvSpPr>
          <p:nvPr/>
        </p:nvSpPr>
        <p:spPr bwMode="auto">
          <a:xfrm>
            <a:off x="6304547" y="4130842"/>
            <a:ext cx="533400" cy="609600"/>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6" name="Line 67"/>
          <p:cNvSpPr>
            <a:spLocks noChangeShapeType="1"/>
          </p:cNvSpPr>
          <p:nvPr/>
        </p:nvSpPr>
        <p:spPr bwMode="auto">
          <a:xfrm>
            <a:off x="4778960" y="5045242"/>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7" name="Text Box 68"/>
          <p:cNvSpPr txBox="1">
            <a:spLocks noChangeArrowheads="1"/>
          </p:cNvSpPr>
          <p:nvPr/>
        </p:nvSpPr>
        <p:spPr bwMode="auto">
          <a:xfrm>
            <a:off x="4412247" y="443564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z</a:t>
            </a:r>
          </a:p>
        </p:txBody>
      </p:sp>
      <p:sp>
        <p:nvSpPr>
          <p:cNvPr id="48" name="AutoShape 69"/>
          <p:cNvSpPr>
            <a:spLocks noChangeArrowheads="1"/>
          </p:cNvSpPr>
          <p:nvPr/>
        </p:nvSpPr>
        <p:spPr bwMode="auto">
          <a:xfrm rot="10800000">
            <a:off x="5161547" y="3597442"/>
            <a:ext cx="609600" cy="609600"/>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9" name="Line 70"/>
          <p:cNvSpPr>
            <a:spLocks noChangeShapeType="1"/>
          </p:cNvSpPr>
          <p:nvPr/>
        </p:nvSpPr>
        <p:spPr bwMode="auto">
          <a:xfrm>
            <a:off x="5771147" y="48928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0" name="Line 71"/>
          <p:cNvSpPr>
            <a:spLocks noChangeShapeType="1"/>
          </p:cNvSpPr>
          <p:nvPr/>
        </p:nvSpPr>
        <p:spPr bwMode="auto">
          <a:xfrm>
            <a:off x="5999747" y="3902242"/>
            <a:ext cx="0" cy="381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1" name="Line 72"/>
          <p:cNvSpPr>
            <a:spLocks noChangeShapeType="1"/>
          </p:cNvSpPr>
          <p:nvPr/>
        </p:nvSpPr>
        <p:spPr bwMode="auto">
          <a:xfrm>
            <a:off x="5999747" y="4283242"/>
            <a:ext cx="3048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2" name="Line 73"/>
          <p:cNvSpPr>
            <a:spLocks noChangeShapeType="1"/>
          </p:cNvSpPr>
          <p:nvPr/>
        </p:nvSpPr>
        <p:spPr bwMode="auto">
          <a:xfrm>
            <a:off x="5999747" y="4511842"/>
            <a:ext cx="0" cy="381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3" name="Line 74"/>
          <p:cNvSpPr>
            <a:spLocks noChangeShapeType="1"/>
          </p:cNvSpPr>
          <p:nvPr/>
        </p:nvSpPr>
        <p:spPr bwMode="auto">
          <a:xfrm>
            <a:off x="5999747" y="4511842"/>
            <a:ext cx="3048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4" name="Line 75"/>
          <p:cNvSpPr>
            <a:spLocks noChangeShapeType="1"/>
          </p:cNvSpPr>
          <p:nvPr/>
        </p:nvSpPr>
        <p:spPr bwMode="auto">
          <a:xfrm>
            <a:off x="6990347" y="4435642"/>
            <a:ext cx="3048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5" name="AutoShape 76"/>
          <p:cNvSpPr>
            <a:spLocks noChangeArrowheads="1"/>
          </p:cNvSpPr>
          <p:nvPr/>
        </p:nvSpPr>
        <p:spPr bwMode="auto">
          <a:xfrm>
            <a:off x="6837947" y="4359442"/>
            <a:ext cx="152400" cy="152400"/>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6" name="Line 77"/>
          <p:cNvSpPr>
            <a:spLocks noChangeShapeType="1"/>
          </p:cNvSpPr>
          <p:nvPr/>
        </p:nvSpPr>
        <p:spPr bwMode="auto">
          <a:xfrm flipH="1">
            <a:off x="8971547" y="3292642"/>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57" name="Line 78"/>
          <p:cNvSpPr>
            <a:spLocks noChangeShapeType="1"/>
          </p:cNvSpPr>
          <p:nvPr/>
        </p:nvSpPr>
        <p:spPr bwMode="auto">
          <a:xfrm flipV="1">
            <a:off x="8971547" y="3140242"/>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58" name="Group 79"/>
          <p:cNvGrpSpPr>
            <a:grpSpLocks/>
          </p:cNvGrpSpPr>
          <p:nvPr/>
        </p:nvGrpSpPr>
        <p:grpSpPr bwMode="auto">
          <a:xfrm>
            <a:off x="8666747" y="3826042"/>
            <a:ext cx="609600" cy="609600"/>
            <a:chOff x="3744" y="2256"/>
            <a:chExt cx="336" cy="336"/>
          </a:xfrm>
        </p:grpSpPr>
        <p:sp>
          <p:nvSpPr>
            <p:cNvPr id="59" name="AutoShape 8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0" name="Line 8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1" name="Line 8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2" name="Line 8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3" name="Line 8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4" name="Line 8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65" name="Group 86"/>
          <p:cNvGrpSpPr>
            <a:grpSpLocks/>
          </p:cNvGrpSpPr>
          <p:nvPr/>
        </p:nvGrpSpPr>
        <p:grpSpPr bwMode="auto">
          <a:xfrm>
            <a:off x="10038347" y="3826042"/>
            <a:ext cx="609600" cy="609600"/>
            <a:chOff x="3744" y="2256"/>
            <a:chExt cx="336" cy="336"/>
          </a:xfrm>
        </p:grpSpPr>
        <p:sp>
          <p:nvSpPr>
            <p:cNvPr id="66" name="AutoShape 8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7" name="Line 8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8" name="Line 8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69" name="Line 9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0" name="Line 9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1" name="Line 9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72" name="Line 93"/>
          <p:cNvSpPr>
            <a:spLocks noChangeShapeType="1"/>
          </p:cNvSpPr>
          <p:nvPr/>
        </p:nvSpPr>
        <p:spPr bwMode="auto">
          <a:xfrm flipV="1">
            <a:off x="10343147" y="2225842"/>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3" name="Line 95"/>
          <p:cNvSpPr>
            <a:spLocks noChangeShapeType="1"/>
          </p:cNvSpPr>
          <p:nvPr/>
        </p:nvSpPr>
        <p:spPr bwMode="auto">
          <a:xfrm flipH="1">
            <a:off x="9657347" y="19210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4" name="Text Box 96"/>
          <p:cNvSpPr txBox="1">
            <a:spLocks noChangeArrowheads="1"/>
          </p:cNvSpPr>
          <p:nvPr/>
        </p:nvSpPr>
        <p:spPr bwMode="auto">
          <a:xfrm>
            <a:off x="9501772" y="236236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z</a:t>
            </a:r>
          </a:p>
        </p:txBody>
      </p:sp>
      <p:sp>
        <p:nvSpPr>
          <p:cNvPr id="75" name="Text Box 97"/>
          <p:cNvSpPr txBox="1">
            <a:spLocks noChangeArrowheads="1"/>
          </p:cNvSpPr>
          <p:nvPr/>
        </p:nvSpPr>
        <p:spPr bwMode="auto">
          <a:xfrm>
            <a:off x="9450972" y="1524167"/>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w</a:t>
            </a:r>
          </a:p>
        </p:txBody>
      </p:sp>
      <p:sp>
        <p:nvSpPr>
          <p:cNvPr id="76" name="Line 98"/>
          <p:cNvSpPr>
            <a:spLocks noChangeShapeType="1"/>
          </p:cNvSpPr>
          <p:nvPr/>
        </p:nvSpPr>
        <p:spPr bwMode="auto">
          <a:xfrm flipV="1">
            <a:off x="10343147" y="3140242"/>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7" name="Line 99"/>
          <p:cNvSpPr>
            <a:spLocks noChangeShapeType="1"/>
          </p:cNvSpPr>
          <p:nvPr/>
        </p:nvSpPr>
        <p:spPr bwMode="auto">
          <a:xfrm flipV="1">
            <a:off x="8971547" y="1463842"/>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8" name="Line 100"/>
          <p:cNvSpPr>
            <a:spLocks noChangeShapeType="1"/>
          </p:cNvSpPr>
          <p:nvPr/>
        </p:nvSpPr>
        <p:spPr bwMode="auto">
          <a:xfrm flipV="1">
            <a:off x="10343147" y="1463842"/>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79" name="Line 101"/>
          <p:cNvSpPr>
            <a:spLocks noChangeShapeType="1"/>
          </p:cNvSpPr>
          <p:nvPr/>
        </p:nvSpPr>
        <p:spPr bwMode="auto">
          <a:xfrm flipH="1">
            <a:off x="8971547" y="1463842"/>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0" name="Line 102"/>
          <p:cNvSpPr>
            <a:spLocks noChangeShapeType="1"/>
          </p:cNvSpPr>
          <p:nvPr/>
        </p:nvSpPr>
        <p:spPr bwMode="auto">
          <a:xfrm flipV="1">
            <a:off x="9657347" y="4664242"/>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81" name="Group 103"/>
          <p:cNvGrpSpPr>
            <a:grpSpLocks/>
          </p:cNvGrpSpPr>
          <p:nvPr/>
        </p:nvGrpSpPr>
        <p:grpSpPr bwMode="auto">
          <a:xfrm>
            <a:off x="8514347" y="2530642"/>
            <a:ext cx="762000" cy="609600"/>
            <a:chOff x="3648" y="2256"/>
            <a:chExt cx="480" cy="384"/>
          </a:xfrm>
        </p:grpSpPr>
        <p:grpSp>
          <p:nvGrpSpPr>
            <p:cNvPr id="82" name="Group 104"/>
            <p:cNvGrpSpPr>
              <a:grpSpLocks/>
            </p:cNvGrpSpPr>
            <p:nvPr/>
          </p:nvGrpSpPr>
          <p:grpSpPr bwMode="auto">
            <a:xfrm>
              <a:off x="3744" y="2256"/>
              <a:ext cx="384" cy="384"/>
              <a:chOff x="3744" y="2256"/>
              <a:chExt cx="336" cy="336"/>
            </a:xfrm>
          </p:grpSpPr>
          <p:sp>
            <p:nvSpPr>
              <p:cNvPr id="84" name="AutoShape 10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5" name="Line 10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6" name="Line 10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7" name="Line 10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8" name="Line 10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89" name="Line 11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83" name="AutoShape 111"/>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90" name="Line 112"/>
          <p:cNvSpPr>
            <a:spLocks noChangeShapeType="1"/>
          </p:cNvSpPr>
          <p:nvPr/>
        </p:nvSpPr>
        <p:spPr bwMode="auto">
          <a:xfrm>
            <a:off x="8971547" y="4664242"/>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1" name="Line 113"/>
          <p:cNvSpPr>
            <a:spLocks noChangeShapeType="1"/>
          </p:cNvSpPr>
          <p:nvPr/>
        </p:nvSpPr>
        <p:spPr bwMode="auto">
          <a:xfrm flipV="1">
            <a:off x="10343147" y="4435642"/>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2" name="Line 114"/>
          <p:cNvSpPr>
            <a:spLocks noChangeShapeType="1"/>
          </p:cNvSpPr>
          <p:nvPr/>
        </p:nvSpPr>
        <p:spPr bwMode="auto">
          <a:xfrm flipV="1">
            <a:off x="8971547" y="4435642"/>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3" name="Line 115"/>
          <p:cNvSpPr>
            <a:spLocks noChangeShapeType="1"/>
          </p:cNvSpPr>
          <p:nvPr/>
        </p:nvSpPr>
        <p:spPr bwMode="auto">
          <a:xfrm flipV="1">
            <a:off x="8971547" y="3597442"/>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4" name="Line 116"/>
          <p:cNvSpPr>
            <a:spLocks noChangeShapeType="1"/>
          </p:cNvSpPr>
          <p:nvPr/>
        </p:nvSpPr>
        <p:spPr bwMode="auto">
          <a:xfrm flipV="1">
            <a:off x="10343147" y="3597442"/>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5" name="Line 117"/>
          <p:cNvSpPr>
            <a:spLocks noChangeShapeType="1"/>
          </p:cNvSpPr>
          <p:nvPr/>
        </p:nvSpPr>
        <p:spPr bwMode="auto">
          <a:xfrm>
            <a:off x="8971547" y="3597442"/>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6" name="Line 118"/>
          <p:cNvSpPr>
            <a:spLocks noChangeShapeType="1"/>
          </p:cNvSpPr>
          <p:nvPr/>
        </p:nvSpPr>
        <p:spPr bwMode="auto">
          <a:xfrm flipH="1">
            <a:off x="8438147" y="41308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7" name="Line 119"/>
          <p:cNvSpPr>
            <a:spLocks noChangeShapeType="1"/>
          </p:cNvSpPr>
          <p:nvPr/>
        </p:nvSpPr>
        <p:spPr bwMode="auto">
          <a:xfrm flipH="1">
            <a:off x="9809747" y="41308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98" name="Text Box 120"/>
          <p:cNvSpPr txBox="1">
            <a:spLocks noChangeArrowheads="1"/>
          </p:cNvSpPr>
          <p:nvPr/>
        </p:nvSpPr>
        <p:spPr bwMode="auto">
          <a:xfrm>
            <a:off x="8053972" y="3657767"/>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z</a:t>
            </a:r>
          </a:p>
        </p:txBody>
      </p:sp>
      <p:sp>
        <p:nvSpPr>
          <p:cNvPr id="99" name="Text Box 121"/>
          <p:cNvSpPr txBox="1">
            <a:spLocks noChangeArrowheads="1"/>
          </p:cNvSpPr>
          <p:nvPr/>
        </p:nvSpPr>
        <p:spPr bwMode="auto">
          <a:xfrm>
            <a:off x="9457322" y="3657767"/>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w</a:t>
            </a:r>
          </a:p>
        </p:txBody>
      </p:sp>
      <p:sp>
        <p:nvSpPr>
          <p:cNvPr id="100" name="Line 131"/>
          <p:cNvSpPr>
            <a:spLocks noChangeShapeType="1"/>
          </p:cNvSpPr>
          <p:nvPr/>
        </p:nvSpPr>
        <p:spPr bwMode="auto">
          <a:xfrm flipV="1">
            <a:off x="9657347" y="1311442"/>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1" name="Text Box 132"/>
          <p:cNvSpPr txBox="1">
            <a:spLocks noChangeArrowheads="1"/>
          </p:cNvSpPr>
          <p:nvPr/>
        </p:nvSpPr>
        <p:spPr bwMode="auto">
          <a:xfrm>
            <a:off x="7142747" y="4054642"/>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02" name="Line 133"/>
          <p:cNvSpPr>
            <a:spLocks noChangeShapeType="1"/>
          </p:cNvSpPr>
          <p:nvPr/>
        </p:nvSpPr>
        <p:spPr bwMode="auto">
          <a:xfrm>
            <a:off x="9657347" y="3445042"/>
            <a:ext cx="14478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3" name="Text Box 134"/>
          <p:cNvSpPr txBox="1">
            <a:spLocks noChangeArrowheads="1"/>
          </p:cNvSpPr>
          <p:nvPr/>
        </p:nvSpPr>
        <p:spPr bwMode="auto">
          <a:xfrm>
            <a:off x="10876547" y="3064042"/>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104" name="AutoShape 135"/>
          <p:cNvSpPr>
            <a:spLocks noChangeArrowheads="1"/>
          </p:cNvSpPr>
          <p:nvPr/>
        </p:nvSpPr>
        <p:spPr bwMode="auto">
          <a:xfrm rot="10800000">
            <a:off x="5161547" y="4588042"/>
            <a:ext cx="609600" cy="609600"/>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105" name="Group 136"/>
          <p:cNvGrpSpPr>
            <a:grpSpLocks/>
          </p:cNvGrpSpPr>
          <p:nvPr/>
        </p:nvGrpSpPr>
        <p:grpSpPr bwMode="auto">
          <a:xfrm>
            <a:off x="9885947" y="2530642"/>
            <a:ext cx="762000" cy="609600"/>
            <a:chOff x="3648" y="2256"/>
            <a:chExt cx="480" cy="384"/>
          </a:xfrm>
        </p:grpSpPr>
        <p:grpSp>
          <p:nvGrpSpPr>
            <p:cNvPr id="106" name="Group 137"/>
            <p:cNvGrpSpPr>
              <a:grpSpLocks/>
            </p:cNvGrpSpPr>
            <p:nvPr/>
          </p:nvGrpSpPr>
          <p:grpSpPr bwMode="auto">
            <a:xfrm>
              <a:off x="3744" y="2256"/>
              <a:ext cx="384" cy="384"/>
              <a:chOff x="3744" y="2256"/>
              <a:chExt cx="336" cy="336"/>
            </a:xfrm>
          </p:grpSpPr>
          <p:sp>
            <p:nvSpPr>
              <p:cNvPr id="108" name="AutoShape 13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09" name="Line 13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0" name="Line 14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1" name="Line 14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2" name="Line 14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3" name="Line 14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07" name="AutoShape 14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14" name="Group 145"/>
          <p:cNvGrpSpPr>
            <a:grpSpLocks/>
          </p:cNvGrpSpPr>
          <p:nvPr/>
        </p:nvGrpSpPr>
        <p:grpSpPr bwMode="auto">
          <a:xfrm>
            <a:off x="9885947" y="1616242"/>
            <a:ext cx="762000" cy="609600"/>
            <a:chOff x="3648" y="2256"/>
            <a:chExt cx="480" cy="384"/>
          </a:xfrm>
        </p:grpSpPr>
        <p:grpSp>
          <p:nvGrpSpPr>
            <p:cNvPr id="115" name="Group 146"/>
            <p:cNvGrpSpPr>
              <a:grpSpLocks/>
            </p:cNvGrpSpPr>
            <p:nvPr/>
          </p:nvGrpSpPr>
          <p:grpSpPr bwMode="auto">
            <a:xfrm>
              <a:off x="3744" y="2256"/>
              <a:ext cx="384" cy="384"/>
              <a:chOff x="3744" y="2256"/>
              <a:chExt cx="336" cy="336"/>
            </a:xfrm>
          </p:grpSpPr>
          <p:sp>
            <p:nvSpPr>
              <p:cNvPr id="117" name="AutoShape 147"/>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8" name="Line 148"/>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19" name="Line 149"/>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0" name="Line 150"/>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1" name="Line 151"/>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2" name="Line 152"/>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16" name="AutoShape 153"/>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123" name="Group 154"/>
          <p:cNvGrpSpPr>
            <a:grpSpLocks/>
          </p:cNvGrpSpPr>
          <p:nvPr/>
        </p:nvGrpSpPr>
        <p:grpSpPr bwMode="auto">
          <a:xfrm>
            <a:off x="8514347" y="1616242"/>
            <a:ext cx="762000" cy="609600"/>
            <a:chOff x="3648" y="2256"/>
            <a:chExt cx="480" cy="384"/>
          </a:xfrm>
        </p:grpSpPr>
        <p:grpSp>
          <p:nvGrpSpPr>
            <p:cNvPr id="124" name="Group 155"/>
            <p:cNvGrpSpPr>
              <a:grpSpLocks/>
            </p:cNvGrpSpPr>
            <p:nvPr/>
          </p:nvGrpSpPr>
          <p:grpSpPr bwMode="auto">
            <a:xfrm>
              <a:off x="3744" y="2256"/>
              <a:ext cx="384" cy="384"/>
              <a:chOff x="3744" y="2256"/>
              <a:chExt cx="336" cy="336"/>
            </a:xfrm>
          </p:grpSpPr>
          <p:sp>
            <p:nvSpPr>
              <p:cNvPr id="126" name="AutoShape 15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7" name="Line 15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8" name="Line 15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29" name="Line 15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0" name="Line 16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1" name="Line 16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25" name="AutoShape 162"/>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132" name="Line 163"/>
          <p:cNvSpPr>
            <a:spLocks noChangeShapeType="1"/>
          </p:cNvSpPr>
          <p:nvPr/>
        </p:nvSpPr>
        <p:spPr bwMode="auto">
          <a:xfrm flipH="1">
            <a:off x="9657347" y="28354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3" name="Line 164"/>
          <p:cNvSpPr>
            <a:spLocks noChangeShapeType="1"/>
          </p:cNvSpPr>
          <p:nvPr/>
        </p:nvSpPr>
        <p:spPr bwMode="auto">
          <a:xfrm flipH="1">
            <a:off x="8285747" y="28354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134" name="Line 165"/>
          <p:cNvSpPr>
            <a:spLocks noChangeShapeType="1"/>
          </p:cNvSpPr>
          <p:nvPr/>
        </p:nvSpPr>
        <p:spPr bwMode="auto">
          <a:xfrm flipH="1">
            <a:off x="8285747" y="1921042"/>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Tree>
    <p:extLst>
      <p:ext uri="{BB962C8B-B14F-4D97-AF65-F5344CB8AC3E}">
        <p14:creationId xmlns:p14="http://schemas.microsoft.com/office/powerpoint/2010/main" val="3250898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 name="Text Box 178"/>
          <p:cNvSpPr txBox="1">
            <a:spLocks noChangeArrowheads="1"/>
          </p:cNvSpPr>
          <p:nvPr/>
        </p:nvSpPr>
        <p:spPr bwMode="auto">
          <a:xfrm>
            <a:off x="767029" y="466361"/>
            <a:ext cx="45288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a:spcBef>
                <a:spcPct val="0"/>
              </a:spcBef>
              <a:buFontTx/>
              <a:buNone/>
            </a:pPr>
            <a:r>
              <a:rPr lang="en-US" altLang="en-US" sz="3200" b="1" err="1">
                <a:latin typeface="Times New Roman" panose="02020603050405020304" pitchFamily="18" charset="0"/>
                <a:cs typeface="Times New Roman" panose="02020603050405020304" pitchFamily="18" charset="0"/>
              </a:rPr>
              <a:t>Cổng</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chứa</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nhiều</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toán</a:t>
            </a:r>
            <a:r>
              <a:rPr lang="en-US" altLang="en-US" sz="3200" b="1">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tử</a:t>
            </a:r>
            <a:endParaRPr lang="en-US" altLang="en-US" sz="3200" b="1">
              <a:latin typeface="Times New Roman" panose="02020603050405020304" pitchFamily="18" charset="0"/>
              <a:cs typeface="Times New Roman" panose="02020603050405020304" pitchFamily="18" charset="0"/>
            </a:endParaRPr>
          </a:p>
        </p:txBody>
      </p:sp>
      <p:sp>
        <p:nvSpPr>
          <p:cNvPr id="184" name="Rectangle 183"/>
          <p:cNvSpPr/>
          <p:nvPr/>
        </p:nvSpPr>
        <p:spPr>
          <a:xfrm>
            <a:off x="964782" y="1142030"/>
            <a:ext cx="4209807" cy="523220"/>
          </a:xfrm>
          <a:prstGeom prst="rect">
            <a:avLst/>
          </a:prstGeom>
        </p:spPr>
        <p:txBody>
          <a:bodyPr wrap="none">
            <a:spAutoFit/>
          </a:bodyPr>
          <a:lstStyle/>
          <a:p>
            <a:r>
              <a:rPr lang="nl-BE" altLang="en-US" sz="2800">
                <a:latin typeface="Times New Roman" panose="02020603050405020304" pitchFamily="18" charset="0"/>
                <a:cs typeface="Times New Roman" panose="02020603050405020304" pitchFamily="18" charset="0"/>
              </a:rPr>
              <a:t>F = (xy + zw)’, 8 transistors</a:t>
            </a:r>
            <a:endParaRPr lang="en-US" sz="2800">
              <a:latin typeface="Times New Roman" panose="02020603050405020304" pitchFamily="18" charset="0"/>
              <a:cs typeface="Times New Roman" panose="02020603050405020304" pitchFamily="18" charset="0"/>
            </a:endParaRPr>
          </a:p>
        </p:txBody>
      </p:sp>
      <p:sp>
        <p:nvSpPr>
          <p:cNvPr id="317" name="Line 5"/>
          <p:cNvSpPr>
            <a:spLocks noChangeShapeType="1"/>
          </p:cNvSpPr>
          <p:nvPr/>
        </p:nvSpPr>
        <p:spPr bwMode="auto">
          <a:xfrm>
            <a:off x="3931938" y="3224463"/>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8" name="Line 6"/>
          <p:cNvSpPr>
            <a:spLocks noChangeShapeType="1"/>
          </p:cNvSpPr>
          <p:nvPr/>
        </p:nvSpPr>
        <p:spPr bwMode="auto">
          <a:xfrm>
            <a:off x="4924125" y="33768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19" name="Text Box 7"/>
          <p:cNvSpPr txBox="1">
            <a:spLocks noChangeArrowheads="1"/>
          </p:cNvSpPr>
          <p:nvPr/>
        </p:nvSpPr>
        <p:spPr bwMode="auto">
          <a:xfrm>
            <a:off x="3558875" y="3300663"/>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20" name="AutoShape 9"/>
          <p:cNvSpPr>
            <a:spLocks noChangeArrowheads="1"/>
          </p:cNvSpPr>
          <p:nvPr/>
        </p:nvSpPr>
        <p:spPr bwMode="auto">
          <a:xfrm>
            <a:off x="4390725" y="3072063"/>
            <a:ext cx="533400" cy="609600"/>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1" name="Line 11"/>
          <p:cNvSpPr>
            <a:spLocks noChangeShapeType="1"/>
          </p:cNvSpPr>
          <p:nvPr/>
        </p:nvSpPr>
        <p:spPr bwMode="auto">
          <a:xfrm>
            <a:off x="3931938" y="3529263"/>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22" name="Group 13"/>
          <p:cNvGrpSpPr>
            <a:grpSpLocks/>
          </p:cNvGrpSpPr>
          <p:nvPr/>
        </p:nvGrpSpPr>
        <p:grpSpPr bwMode="auto">
          <a:xfrm>
            <a:off x="9038925" y="2767263"/>
            <a:ext cx="762000" cy="609600"/>
            <a:chOff x="3648" y="2256"/>
            <a:chExt cx="480" cy="384"/>
          </a:xfrm>
        </p:grpSpPr>
        <p:grpSp>
          <p:nvGrpSpPr>
            <p:cNvPr id="323" name="Group 14"/>
            <p:cNvGrpSpPr>
              <a:grpSpLocks/>
            </p:cNvGrpSpPr>
            <p:nvPr/>
          </p:nvGrpSpPr>
          <p:grpSpPr bwMode="auto">
            <a:xfrm>
              <a:off x="3744" y="2256"/>
              <a:ext cx="384" cy="384"/>
              <a:chOff x="3744" y="2256"/>
              <a:chExt cx="336" cy="336"/>
            </a:xfrm>
          </p:grpSpPr>
          <p:sp>
            <p:nvSpPr>
              <p:cNvPr id="325" name="AutoShape 1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6" name="Line 1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7" name="Line 1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8" name="Line 1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29" name="Line 1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0" name="Line 2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24" name="AutoShape 21"/>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331" name="Group 22"/>
          <p:cNvGrpSpPr>
            <a:grpSpLocks/>
          </p:cNvGrpSpPr>
          <p:nvPr/>
        </p:nvGrpSpPr>
        <p:grpSpPr bwMode="auto">
          <a:xfrm>
            <a:off x="7819725" y="4977063"/>
            <a:ext cx="609600" cy="609600"/>
            <a:chOff x="3744" y="2256"/>
            <a:chExt cx="336" cy="336"/>
          </a:xfrm>
        </p:grpSpPr>
        <p:sp>
          <p:nvSpPr>
            <p:cNvPr id="332" name="AutoShape 2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3" name="Line 2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4" name="Line 2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5" name="Line 2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6" name="Line 2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7" name="Line 2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38" name="Line 29"/>
          <p:cNvSpPr>
            <a:spLocks noChangeShapeType="1"/>
          </p:cNvSpPr>
          <p:nvPr/>
        </p:nvSpPr>
        <p:spPr bwMode="auto">
          <a:xfrm>
            <a:off x="8810325" y="5769226"/>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39" name="Line 30"/>
          <p:cNvSpPr>
            <a:spLocks noChangeShapeType="1"/>
          </p:cNvSpPr>
          <p:nvPr/>
        </p:nvSpPr>
        <p:spPr bwMode="auto">
          <a:xfrm>
            <a:off x="8581725" y="6074026"/>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0" name="Line 32"/>
          <p:cNvSpPr>
            <a:spLocks noChangeShapeType="1"/>
          </p:cNvSpPr>
          <p:nvPr/>
        </p:nvSpPr>
        <p:spPr bwMode="auto">
          <a:xfrm>
            <a:off x="8581725" y="1167063"/>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1" name="Text Box 33"/>
          <p:cNvSpPr txBox="1">
            <a:spLocks noChangeArrowheads="1"/>
          </p:cNvSpPr>
          <p:nvPr/>
        </p:nvSpPr>
        <p:spPr bwMode="auto">
          <a:xfrm>
            <a:off x="8810325" y="709863"/>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cc</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2" name="Text Box 34"/>
          <p:cNvSpPr txBox="1">
            <a:spLocks noChangeArrowheads="1"/>
          </p:cNvSpPr>
          <p:nvPr/>
        </p:nvSpPr>
        <p:spPr bwMode="auto">
          <a:xfrm>
            <a:off x="8535688" y="6058151"/>
            <a:ext cx="5492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V</a:t>
            </a:r>
            <a:r>
              <a:rPr kumimoji="0" lang="nl-BE" altLang="en-US" sz="1800" b="0" i="0" u="none" strike="noStrike" kern="0" cap="none" spc="0" normalizeH="0" baseline="-25000" noProof="0">
                <a:ln>
                  <a:noFill/>
                </a:ln>
                <a:solidFill>
                  <a:srgbClr val="FFFFFF"/>
                </a:solidFill>
                <a:effectLst/>
                <a:uLnTx/>
                <a:uFillTx/>
                <a:latin typeface="Arial Black" panose="020B0A04020102020204" pitchFamily="34" charset="0"/>
              </a:rPr>
              <a:t>ss</a:t>
            </a:r>
            <a:endPar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43" name="Group 35"/>
          <p:cNvGrpSpPr>
            <a:grpSpLocks/>
          </p:cNvGrpSpPr>
          <p:nvPr/>
        </p:nvGrpSpPr>
        <p:grpSpPr bwMode="auto">
          <a:xfrm>
            <a:off x="7819725" y="4062663"/>
            <a:ext cx="609600" cy="609600"/>
            <a:chOff x="3744" y="2256"/>
            <a:chExt cx="336" cy="336"/>
          </a:xfrm>
        </p:grpSpPr>
        <p:sp>
          <p:nvSpPr>
            <p:cNvPr id="344" name="AutoShape 36"/>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5" name="Line 37"/>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6" name="Line 38"/>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7" name="Line 39"/>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8" name="Line 40"/>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49" name="Line 41"/>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50" name="Line 42"/>
          <p:cNvSpPr>
            <a:spLocks noChangeShapeType="1"/>
          </p:cNvSpPr>
          <p:nvPr/>
        </p:nvSpPr>
        <p:spPr bwMode="auto">
          <a:xfrm flipV="1">
            <a:off x="8124525" y="4672263"/>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1" name="Line 52"/>
          <p:cNvSpPr>
            <a:spLocks noChangeShapeType="1"/>
          </p:cNvSpPr>
          <p:nvPr/>
        </p:nvSpPr>
        <p:spPr bwMode="auto">
          <a:xfrm>
            <a:off x="8124525" y="3605463"/>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2" name="Line 53"/>
          <p:cNvSpPr>
            <a:spLocks noChangeShapeType="1"/>
          </p:cNvSpPr>
          <p:nvPr/>
        </p:nvSpPr>
        <p:spPr bwMode="auto">
          <a:xfrm flipV="1">
            <a:off x="9496125" y="3376863"/>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3" name="Line 54"/>
          <p:cNvSpPr>
            <a:spLocks noChangeShapeType="1"/>
          </p:cNvSpPr>
          <p:nvPr/>
        </p:nvSpPr>
        <p:spPr bwMode="auto">
          <a:xfrm flipV="1">
            <a:off x="8124525" y="3376863"/>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4" name="Line 55"/>
          <p:cNvSpPr>
            <a:spLocks noChangeShapeType="1"/>
          </p:cNvSpPr>
          <p:nvPr/>
        </p:nvSpPr>
        <p:spPr bwMode="auto">
          <a:xfrm flipV="1">
            <a:off x="8124525" y="2538663"/>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5" name="Line 56"/>
          <p:cNvSpPr>
            <a:spLocks noChangeShapeType="1"/>
          </p:cNvSpPr>
          <p:nvPr/>
        </p:nvSpPr>
        <p:spPr bwMode="auto">
          <a:xfrm flipV="1">
            <a:off x="9496125" y="2538663"/>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6" name="Line 57"/>
          <p:cNvSpPr>
            <a:spLocks noChangeShapeType="1"/>
          </p:cNvSpPr>
          <p:nvPr/>
        </p:nvSpPr>
        <p:spPr bwMode="auto">
          <a:xfrm>
            <a:off x="8124525" y="2538663"/>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7" name="Line 59"/>
          <p:cNvSpPr>
            <a:spLocks noChangeShapeType="1"/>
          </p:cNvSpPr>
          <p:nvPr/>
        </p:nvSpPr>
        <p:spPr bwMode="auto">
          <a:xfrm flipH="1">
            <a:off x="7591125" y="52818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8" name="Line 60"/>
          <p:cNvSpPr>
            <a:spLocks noChangeShapeType="1"/>
          </p:cNvSpPr>
          <p:nvPr/>
        </p:nvSpPr>
        <p:spPr bwMode="auto">
          <a:xfrm flipH="1">
            <a:off x="7591125" y="43674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59" name="Line 61"/>
          <p:cNvSpPr>
            <a:spLocks noChangeShapeType="1"/>
          </p:cNvSpPr>
          <p:nvPr/>
        </p:nvSpPr>
        <p:spPr bwMode="auto">
          <a:xfrm flipH="1">
            <a:off x="7438725" y="30720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0" name="Line 62"/>
          <p:cNvSpPr>
            <a:spLocks noChangeShapeType="1"/>
          </p:cNvSpPr>
          <p:nvPr/>
        </p:nvSpPr>
        <p:spPr bwMode="auto">
          <a:xfrm flipH="1">
            <a:off x="8810325" y="30720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61" name="Text Box 63"/>
          <p:cNvSpPr txBox="1">
            <a:spLocks noChangeArrowheads="1"/>
          </p:cNvSpPr>
          <p:nvPr/>
        </p:nvSpPr>
        <p:spPr bwMode="auto">
          <a:xfrm>
            <a:off x="7194250" y="259898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62" name="Text Box 64"/>
          <p:cNvSpPr txBox="1">
            <a:spLocks noChangeArrowheads="1"/>
          </p:cNvSpPr>
          <p:nvPr/>
        </p:nvSpPr>
        <p:spPr bwMode="auto">
          <a:xfrm>
            <a:off x="8648400" y="2598988"/>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63" name="Text Box 65"/>
          <p:cNvSpPr txBox="1">
            <a:spLocks noChangeArrowheads="1"/>
          </p:cNvSpPr>
          <p:nvPr/>
        </p:nvSpPr>
        <p:spPr bwMode="auto">
          <a:xfrm>
            <a:off x="7270450" y="480878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64" name="Text Box 66"/>
          <p:cNvSpPr txBox="1">
            <a:spLocks noChangeArrowheads="1"/>
          </p:cNvSpPr>
          <p:nvPr/>
        </p:nvSpPr>
        <p:spPr bwMode="auto">
          <a:xfrm>
            <a:off x="7270450" y="3970588"/>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y</a:t>
            </a:r>
          </a:p>
        </p:txBody>
      </p:sp>
      <p:sp>
        <p:nvSpPr>
          <p:cNvPr id="365" name="Text Box 69"/>
          <p:cNvSpPr txBox="1">
            <a:spLocks noChangeArrowheads="1"/>
          </p:cNvSpPr>
          <p:nvPr/>
        </p:nvSpPr>
        <p:spPr bwMode="auto">
          <a:xfrm>
            <a:off x="3552525" y="2919663"/>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x</a:t>
            </a:r>
          </a:p>
        </p:txBody>
      </p:sp>
      <p:sp>
        <p:nvSpPr>
          <p:cNvPr id="366" name="Line 77"/>
          <p:cNvSpPr>
            <a:spLocks noChangeShapeType="1"/>
          </p:cNvSpPr>
          <p:nvPr/>
        </p:nvSpPr>
        <p:spPr bwMode="auto">
          <a:xfrm flipV="1">
            <a:off x="8810325" y="3605463"/>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67" name="Group 83"/>
          <p:cNvGrpSpPr>
            <a:grpSpLocks/>
          </p:cNvGrpSpPr>
          <p:nvPr/>
        </p:nvGrpSpPr>
        <p:grpSpPr bwMode="auto">
          <a:xfrm>
            <a:off x="7667325" y="2767263"/>
            <a:ext cx="762000" cy="609600"/>
            <a:chOff x="3648" y="2256"/>
            <a:chExt cx="480" cy="384"/>
          </a:xfrm>
        </p:grpSpPr>
        <p:grpSp>
          <p:nvGrpSpPr>
            <p:cNvPr id="368" name="Group 84"/>
            <p:cNvGrpSpPr>
              <a:grpSpLocks/>
            </p:cNvGrpSpPr>
            <p:nvPr/>
          </p:nvGrpSpPr>
          <p:grpSpPr bwMode="auto">
            <a:xfrm>
              <a:off x="3744" y="2256"/>
              <a:ext cx="384" cy="384"/>
              <a:chOff x="3744" y="2256"/>
              <a:chExt cx="336" cy="336"/>
            </a:xfrm>
          </p:grpSpPr>
          <p:sp>
            <p:nvSpPr>
              <p:cNvPr id="370" name="AutoShape 85"/>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1" name="Line 86"/>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2" name="Line 87"/>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3" name="Line 88"/>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4" name="Line 89"/>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5" name="Line 90"/>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69" name="AutoShape 91"/>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376" name="Line 96"/>
          <p:cNvSpPr>
            <a:spLocks noChangeShapeType="1"/>
          </p:cNvSpPr>
          <p:nvPr/>
        </p:nvSpPr>
        <p:spPr bwMode="auto">
          <a:xfrm>
            <a:off x="3931938" y="4215063"/>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7" name="Text Box 98"/>
          <p:cNvSpPr txBox="1">
            <a:spLocks noChangeArrowheads="1"/>
          </p:cNvSpPr>
          <p:nvPr/>
        </p:nvSpPr>
        <p:spPr bwMode="auto">
          <a:xfrm>
            <a:off x="3520775" y="4291263"/>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w</a:t>
            </a:r>
          </a:p>
        </p:txBody>
      </p:sp>
      <p:sp>
        <p:nvSpPr>
          <p:cNvPr id="378" name="AutoShape 99"/>
          <p:cNvSpPr>
            <a:spLocks noChangeArrowheads="1"/>
          </p:cNvSpPr>
          <p:nvPr/>
        </p:nvSpPr>
        <p:spPr bwMode="auto">
          <a:xfrm>
            <a:off x="4390725" y="4062663"/>
            <a:ext cx="533400" cy="609600"/>
          </a:xfrm>
          <a:prstGeom prst="flowChartDelay">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79" name="Line 100"/>
          <p:cNvSpPr>
            <a:spLocks noChangeShapeType="1"/>
          </p:cNvSpPr>
          <p:nvPr/>
        </p:nvSpPr>
        <p:spPr bwMode="auto">
          <a:xfrm>
            <a:off x="3931938" y="4519863"/>
            <a:ext cx="4572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0" name="Text Box 101"/>
          <p:cNvSpPr txBox="1">
            <a:spLocks noChangeArrowheads="1"/>
          </p:cNvSpPr>
          <p:nvPr/>
        </p:nvSpPr>
        <p:spPr bwMode="auto">
          <a:xfrm>
            <a:off x="3565225" y="3910263"/>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z</a:t>
            </a:r>
          </a:p>
        </p:txBody>
      </p:sp>
      <p:sp>
        <p:nvSpPr>
          <p:cNvPr id="381" name="AutoShape 102"/>
          <p:cNvSpPr>
            <a:spLocks noChangeArrowheads="1"/>
          </p:cNvSpPr>
          <p:nvPr/>
        </p:nvSpPr>
        <p:spPr bwMode="auto">
          <a:xfrm rot="10800000">
            <a:off x="5381325" y="3605463"/>
            <a:ext cx="609600" cy="609600"/>
          </a:xfrm>
          <a:prstGeom prst="flowChartOnlineStorage">
            <a:avLst/>
          </a:prstGeom>
          <a:solidFill>
            <a:srgbClr val="FF9B00"/>
          </a:solidFill>
          <a:ln w="19050">
            <a:solidFill>
              <a:srgbClr val="FFFFFF"/>
            </a:solidFill>
            <a:miter lim="800000"/>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2" name="Line 103"/>
          <p:cNvSpPr>
            <a:spLocks noChangeShapeType="1"/>
          </p:cNvSpPr>
          <p:nvPr/>
        </p:nvSpPr>
        <p:spPr bwMode="auto">
          <a:xfrm>
            <a:off x="4924125" y="43674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3" name="Line 104"/>
          <p:cNvSpPr>
            <a:spLocks noChangeShapeType="1"/>
          </p:cNvSpPr>
          <p:nvPr/>
        </p:nvSpPr>
        <p:spPr bwMode="auto">
          <a:xfrm>
            <a:off x="5152725" y="3376863"/>
            <a:ext cx="0" cy="381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4" name="Line 105"/>
          <p:cNvSpPr>
            <a:spLocks noChangeShapeType="1"/>
          </p:cNvSpPr>
          <p:nvPr/>
        </p:nvSpPr>
        <p:spPr bwMode="auto">
          <a:xfrm>
            <a:off x="5152725" y="3757863"/>
            <a:ext cx="3048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5" name="Line 106"/>
          <p:cNvSpPr>
            <a:spLocks noChangeShapeType="1"/>
          </p:cNvSpPr>
          <p:nvPr/>
        </p:nvSpPr>
        <p:spPr bwMode="auto">
          <a:xfrm>
            <a:off x="5152725" y="3986463"/>
            <a:ext cx="0" cy="3810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6" name="Line 107"/>
          <p:cNvSpPr>
            <a:spLocks noChangeShapeType="1"/>
          </p:cNvSpPr>
          <p:nvPr/>
        </p:nvSpPr>
        <p:spPr bwMode="auto">
          <a:xfrm>
            <a:off x="5152725" y="3986463"/>
            <a:ext cx="3048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7" name="Line 108"/>
          <p:cNvSpPr>
            <a:spLocks noChangeShapeType="1"/>
          </p:cNvSpPr>
          <p:nvPr/>
        </p:nvSpPr>
        <p:spPr bwMode="auto">
          <a:xfrm>
            <a:off x="5990925" y="3910263"/>
            <a:ext cx="3048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8" name="AutoShape 109"/>
          <p:cNvSpPr>
            <a:spLocks noChangeArrowheads="1"/>
          </p:cNvSpPr>
          <p:nvPr/>
        </p:nvSpPr>
        <p:spPr bwMode="auto">
          <a:xfrm>
            <a:off x="5990925" y="3834063"/>
            <a:ext cx="152400" cy="152400"/>
          </a:xfrm>
          <a:prstGeom prst="flowChartConnector">
            <a:avLst/>
          </a:prstGeom>
          <a:solidFill>
            <a:srgbClr val="FF9B00"/>
          </a:solidFill>
          <a:ln w="19050">
            <a:solidFill>
              <a:srgbClr val="FFFFFF"/>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89" name="Line 110"/>
          <p:cNvSpPr>
            <a:spLocks noChangeShapeType="1"/>
          </p:cNvSpPr>
          <p:nvPr/>
        </p:nvSpPr>
        <p:spPr bwMode="auto">
          <a:xfrm flipH="1">
            <a:off x="8124525" y="5739063"/>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0" name="Line 111"/>
          <p:cNvSpPr>
            <a:spLocks noChangeShapeType="1"/>
          </p:cNvSpPr>
          <p:nvPr/>
        </p:nvSpPr>
        <p:spPr bwMode="auto">
          <a:xfrm flipV="1">
            <a:off x="8124525" y="5586663"/>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391" name="Group 112"/>
          <p:cNvGrpSpPr>
            <a:grpSpLocks/>
          </p:cNvGrpSpPr>
          <p:nvPr/>
        </p:nvGrpSpPr>
        <p:grpSpPr bwMode="auto">
          <a:xfrm>
            <a:off x="9191325" y="4977063"/>
            <a:ext cx="609600" cy="609600"/>
            <a:chOff x="3744" y="2256"/>
            <a:chExt cx="336" cy="336"/>
          </a:xfrm>
        </p:grpSpPr>
        <p:sp>
          <p:nvSpPr>
            <p:cNvPr id="392" name="AutoShape 113"/>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3" name="Line 114"/>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4" name="Line 115"/>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5" name="Line 116"/>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6" name="Line 117"/>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397" name="Line 118"/>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grpSp>
        <p:nvGrpSpPr>
          <p:cNvPr id="398" name="Group 119"/>
          <p:cNvGrpSpPr>
            <a:grpSpLocks/>
          </p:cNvGrpSpPr>
          <p:nvPr/>
        </p:nvGrpSpPr>
        <p:grpSpPr bwMode="auto">
          <a:xfrm>
            <a:off x="9191325" y="4062663"/>
            <a:ext cx="609600" cy="609600"/>
            <a:chOff x="3744" y="2256"/>
            <a:chExt cx="336" cy="336"/>
          </a:xfrm>
        </p:grpSpPr>
        <p:sp>
          <p:nvSpPr>
            <p:cNvPr id="399" name="AutoShape 120"/>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0" name="Line 121"/>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1" name="Line 122"/>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2" name="Line 123"/>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3" name="Line 124"/>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4" name="Line 125"/>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05" name="Line 126"/>
          <p:cNvSpPr>
            <a:spLocks noChangeShapeType="1"/>
          </p:cNvSpPr>
          <p:nvPr/>
        </p:nvSpPr>
        <p:spPr bwMode="auto">
          <a:xfrm flipV="1">
            <a:off x="9496125" y="4672263"/>
            <a:ext cx="0" cy="3048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6" name="Line 127"/>
          <p:cNvSpPr>
            <a:spLocks noChangeShapeType="1"/>
          </p:cNvSpPr>
          <p:nvPr/>
        </p:nvSpPr>
        <p:spPr bwMode="auto">
          <a:xfrm flipH="1">
            <a:off x="8962725" y="52818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7" name="Line 128"/>
          <p:cNvSpPr>
            <a:spLocks noChangeShapeType="1"/>
          </p:cNvSpPr>
          <p:nvPr/>
        </p:nvSpPr>
        <p:spPr bwMode="auto">
          <a:xfrm flipH="1">
            <a:off x="8962725" y="43674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08" name="Text Box 129"/>
          <p:cNvSpPr txBox="1">
            <a:spLocks noChangeArrowheads="1"/>
          </p:cNvSpPr>
          <p:nvPr/>
        </p:nvSpPr>
        <p:spPr bwMode="auto">
          <a:xfrm>
            <a:off x="8654750" y="480878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z</a:t>
            </a:r>
          </a:p>
        </p:txBody>
      </p:sp>
      <p:sp>
        <p:nvSpPr>
          <p:cNvPr id="409" name="Text Box 130"/>
          <p:cNvSpPr txBox="1">
            <a:spLocks noChangeArrowheads="1"/>
          </p:cNvSpPr>
          <p:nvPr/>
        </p:nvSpPr>
        <p:spPr bwMode="auto">
          <a:xfrm>
            <a:off x="8603950" y="3970588"/>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w</a:t>
            </a:r>
          </a:p>
        </p:txBody>
      </p:sp>
      <p:sp>
        <p:nvSpPr>
          <p:cNvPr id="410" name="Line 132"/>
          <p:cNvSpPr>
            <a:spLocks noChangeShapeType="1"/>
          </p:cNvSpPr>
          <p:nvPr/>
        </p:nvSpPr>
        <p:spPr bwMode="auto">
          <a:xfrm flipV="1">
            <a:off x="9496125" y="5586663"/>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1" name="Line 133"/>
          <p:cNvSpPr>
            <a:spLocks noChangeShapeType="1"/>
          </p:cNvSpPr>
          <p:nvPr/>
        </p:nvSpPr>
        <p:spPr bwMode="auto">
          <a:xfrm flipV="1">
            <a:off x="8124525" y="3910263"/>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2" name="Line 134"/>
          <p:cNvSpPr>
            <a:spLocks noChangeShapeType="1"/>
          </p:cNvSpPr>
          <p:nvPr/>
        </p:nvSpPr>
        <p:spPr bwMode="auto">
          <a:xfrm flipV="1">
            <a:off x="9496125" y="3910263"/>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3" name="Line 135"/>
          <p:cNvSpPr>
            <a:spLocks noChangeShapeType="1"/>
          </p:cNvSpPr>
          <p:nvPr/>
        </p:nvSpPr>
        <p:spPr bwMode="auto">
          <a:xfrm flipH="1">
            <a:off x="8124525" y="3910263"/>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4" name="Line 136"/>
          <p:cNvSpPr>
            <a:spLocks noChangeShapeType="1"/>
          </p:cNvSpPr>
          <p:nvPr/>
        </p:nvSpPr>
        <p:spPr bwMode="auto">
          <a:xfrm flipV="1">
            <a:off x="8810325" y="2386263"/>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nvGrpSpPr>
          <p:cNvPr id="415" name="Group 137"/>
          <p:cNvGrpSpPr>
            <a:grpSpLocks/>
          </p:cNvGrpSpPr>
          <p:nvPr/>
        </p:nvGrpSpPr>
        <p:grpSpPr bwMode="auto">
          <a:xfrm>
            <a:off x="9038925" y="1548063"/>
            <a:ext cx="762000" cy="609600"/>
            <a:chOff x="3648" y="2256"/>
            <a:chExt cx="480" cy="384"/>
          </a:xfrm>
        </p:grpSpPr>
        <p:grpSp>
          <p:nvGrpSpPr>
            <p:cNvPr id="416" name="Group 138"/>
            <p:cNvGrpSpPr>
              <a:grpSpLocks/>
            </p:cNvGrpSpPr>
            <p:nvPr/>
          </p:nvGrpSpPr>
          <p:grpSpPr bwMode="auto">
            <a:xfrm>
              <a:off x="3744" y="2256"/>
              <a:ext cx="384" cy="384"/>
              <a:chOff x="3744" y="2256"/>
              <a:chExt cx="336" cy="336"/>
            </a:xfrm>
          </p:grpSpPr>
          <p:sp>
            <p:nvSpPr>
              <p:cNvPr id="418" name="AutoShape 139"/>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19" name="Line 140"/>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0" name="Line 141"/>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1" name="Line 142"/>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2" name="Line 143"/>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3" name="Line 144"/>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17" name="AutoShape 145"/>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24" name="Line 146"/>
          <p:cNvSpPr>
            <a:spLocks noChangeShapeType="1"/>
          </p:cNvSpPr>
          <p:nvPr/>
        </p:nvSpPr>
        <p:spPr bwMode="auto">
          <a:xfrm>
            <a:off x="8124525" y="2386263"/>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5" name="Line 147"/>
          <p:cNvSpPr>
            <a:spLocks noChangeShapeType="1"/>
          </p:cNvSpPr>
          <p:nvPr/>
        </p:nvSpPr>
        <p:spPr bwMode="auto">
          <a:xfrm flipV="1">
            <a:off x="9496125" y="2157663"/>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6" name="Line 148"/>
          <p:cNvSpPr>
            <a:spLocks noChangeShapeType="1"/>
          </p:cNvSpPr>
          <p:nvPr/>
        </p:nvSpPr>
        <p:spPr bwMode="auto">
          <a:xfrm flipV="1">
            <a:off x="8124525" y="2157663"/>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7" name="Line 149"/>
          <p:cNvSpPr>
            <a:spLocks noChangeShapeType="1"/>
          </p:cNvSpPr>
          <p:nvPr/>
        </p:nvSpPr>
        <p:spPr bwMode="auto">
          <a:xfrm flipV="1">
            <a:off x="8124525" y="1319463"/>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8" name="Line 150"/>
          <p:cNvSpPr>
            <a:spLocks noChangeShapeType="1"/>
          </p:cNvSpPr>
          <p:nvPr/>
        </p:nvSpPr>
        <p:spPr bwMode="auto">
          <a:xfrm flipV="1">
            <a:off x="9496125" y="1319463"/>
            <a:ext cx="0" cy="2286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29" name="Line 151"/>
          <p:cNvSpPr>
            <a:spLocks noChangeShapeType="1"/>
          </p:cNvSpPr>
          <p:nvPr/>
        </p:nvSpPr>
        <p:spPr bwMode="auto">
          <a:xfrm>
            <a:off x="8124525" y="1319463"/>
            <a:ext cx="1371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0" name="Line 152"/>
          <p:cNvSpPr>
            <a:spLocks noChangeShapeType="1"/>
          </p:cNvSpPr>
          <p:nvPr/>
        </p:nvSpPr>
        <p:spPr bwMode="auto">
          <a:xfrm flipH="1">
            <a:off x="7438725" y="18528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1" name="Line 153"/>
          <p:cNvSpPr>
            <a:spLocks noChangeShapeType="1"/>
          </p:cNvSpPr>
          <p:nvPr/>
        </p:nvSpPr>
        <p:spPr bwMode="auto">
          <a:xfrm flipH="1">
            <a:off x="8810325" y="1852863"/>
            <a:ext cx="2286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2" name="Text Box 154"/>
          <p:cNvSpPr txBox="1">
            <a:spLocks noChangeArrowheads="1"/>
          </p:cNvSpPr>
          <p:nvPr/>
        </p:nvSpPr>
        <p:spPr bwMode="auto">
          <a:xfrm>
            <a:off x="7206950" y="1379788"/>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z</a:t>
            </a:r>
          </a:p>
        </p:txBody>
      </p:sp>
      <p:sp>
        <p:nvSpPr>
          <p:cNvPr id="433" name="Text Box 155"/>
          <p:cNvSpPr txBox="1">
            <a:spLocks noChangeArrowheads="1"/>
          </p:cNvSpPr>
          <p:nvPr/>
        </p:nvSpPr>
        <p:spPr bwMode="auto">
          <a:xfrm>
            <a:off x="8610300" y="1379788"/>
            <a:ext cx="40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w</a:t>
            </a:r>
          </a:p>
        </p:txBody>
      </p:sp>
      <p:grpSp>
        <p:nvGrpSpPr>
          <p:cNvPr id="434" name="Group 156"/>
          <p:cNvGrpSpPr>
            <a:grpSpLocks/>
          </p:cNvGrpSpPr>
          <p:nvPr/>
        </p:nvGrpSpPr>
        <p:grpSpPr bwMode="auto">
          <a:xfrm>
            <a:off x="7667325" y="1548063"/>
            <a:ext cx="762000" cy="609600"/>
            <a:chOff x="3648" y="2256"/>
            <a:chExt cx="480" cy="384"/>
          </a:xfrm>
        </p:grpSpPr>
        <p:grpSp>
          <p:nvGrpSpPr>
            <p:cNvPr id="435" name="Group 157"/>
            <p:cNvGrpSpPr>
              <a:grpSpLocks/>
            </p:cNvGrpSpPr>
            <p:nvPr/>
          </p:nvGrpSpPr>
          <p:grpSpPr bwMode="auto">
            <a:xfrm>
              <a:off x="3744" y="2256"/>
              <a:ext cx="384" cy="384"/>
              <a:chOff x="3744" y="2256"/>
              <a:chExt cx="336" cy="336"/>
            </a:xfrm>
          </p:grpSpPr>
          <p:sp>
            <p:nvSpPr>
              <p:cNvPr id="437" name="AutoShape 158"/>
              <p:cNvSpPr>
                <a:spLocks noChangeArrowheads="1"/>
              </p:cNvSpPr>
              <p:nvPr/>
            </p:nvSpPr>
            <p:spPr bwMode="auto">
              <a:xfrm>
                <a:off x="3744" y="2256"/>
                <a:ext cx="336" cy="336"/>
              </a:xfrm>
              <a:prstGeom prst="flowChartConnector">
                <a:avLst/>
              </a:prstGeom>
              <a:solidFill>
                <a:srgbClr val="FFFF00"/>
              </a:solidFill>
              <a:ln w="9525">
                <a:solidFill>
                  <a:srgbClr val="FF0028"/>
                </a:solidFill>
                <a:round/>
                <a:headEnd/>
                <a:tailEnd/>
              </a:ln>
            </p:spPr>
            <p:txBody>
              <a:bodyPr wrap="none"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8" name="Line 159"/>
              <p:cNvSpPr>
                <a:spLocks noChangeShapeType="1"/>
              </p:cNvSpPr>
              <p:nvPr/>
            </p:nvSpPr>
            <p:spPr bwMode="auto">
              <a:xfrm>
                <a:off x="3936" y="225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39" name="Line 160"/>
              <p:cNvSpPr>
                <a:spLocks noChangeShapeType="1"/>
              </p:cNvSpPr>
              <p:nvPr/>
            </p:nvSpPr>
            <p:spPr bwMode="auto">
              <a:xfrm flipH="1">
                <a:off x="3888" y="2352"/>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0" name="Line 161"/>
              <p:cNvSpPr>
                <a:spLocks noChangeShapeType="1"/>
              </p:cNvSpPr>
              <p:nvPr/>
            </p:nvSpPr>
            <p:spPr bwMode="auto">
              <a:xfrm>
                <a:off x="3936" y="2496"/>
                <a:ext cx="0" cy="96"/>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1" name="Line 162"/>
              <p:cNvSpPr>
                <a:spLocks noChangeShapeType="1"/>
              </p:cNvSpPr>
              <p:nvPr/>
            </p:nvSpPr>
            <p:spPr bwMode="auto">
              <a:xfrm flipH="1">
                <a:off x="3888" y="2496"/>
                <a:ext cx="48" cy="0"/>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2" name="Line 163"/>
              <p:cNvSpPr>
                <a:spLocks noChangeShapeType="1"/>
              </p:cNvSpPr>
              <p:nvPr/>
            </p:nvSpPr>
            <p:spPr bwMode="auto">
              <a:xfrm flipH="1" flipV="1">
                <a:off x="3792" y="2352"/>
                <a:ext cx="96" cy="144"/>
              </a:xfrm>
              <a:prstGeom prst="line">
                <a:avLst/>
              </a:prstGeom>
              <a:noFill/>
              <a:ln w="19050">
                <a:solidFill>
                  <a:srgbClr val="FF0028"/>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36" name="AutoShape 164"/>
            <p:cNvSpPr>
              <a:spLocks noChangeArrowheads="1"/>
            </p:cNvSpPr>
            <p:nvPr/>
          </p:nvSpPr>
          <p:spPr bwMode="auto">
            <a:xfrm>
              <a:off x="3648" y="2400"/>
              <a:ext cx="96" cy="96"/>
            </a:xfrm>
            <a:prstGeom prst="flowChartConnector">
              <a:avLst/>
            </a:prstGeom>
            <a:solidFill>
              <a:srgbClr val="FFFF00"/>
            </a:solidFill>
            <a:ln w="9525">
              <a:solidFill>
                <a:srgbClr val="FF0028"/>
              </a:solidFill>
              <a:round/>
              <a:headEnd/>
              <a:tailEnd/>
            </a:ln>
          </p:spPr>
          <p:txBody>
            <a:bodyPr anchor="ctr">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grpSp>
      <p:sp>
        <p:nvSpPr>
          <p:cNvPr id="443" name="Line 165"/>
          <p:cNvSpPr>
            <a:spLocks noChangeShapeType="1"/>
          </p:cNvSpPr>
          <p:nvPr/>
        </p:nvSpPr>
        <p:spPr bwMode="auto">
          <a:xfrm flipV="1">
            <a:off x="8810325" y="1167063"/>
            <a:ext cx="0" cy="15240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4" name="Text Box 166"/>
          <p:cNvSpPr txBox="1">
            <a:spLocks noChangeArrowheads="1"/>
          </p:cNvSpPr>
          <p:nvPr/>
        </p:nvSpPr>
        <p:spPr bwMode="auto">
          <a:xfrm>
            <a:off x="6051250" y="343718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
        <p:nvSpPr>
          <p:cNvPr id="445" name="Line 167"/>
          <p:cNvSpPr>
            <a:spLocks noChangeShapeType="1"/>
          </p:cNvSpPr>
          <p:nvPr/>
        </p:nvSpPr>
        <p:spPr bwMode="auto">
          <a:xfrm>
            <a:off x="8810325" y="3757863"/>
            <a:ext cx="1447800"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Black" panose="020B0A04020102020204" pitchFamily="34" charset="0"/>
            </a:endParaRPr>
          </a:p>
        </p:txBody>
      </p:sp>
      <p:sp>
        <p:nvSpPr>
          <p:cNvPr id="446" name="Text Box 168"/>
          <p:cNvSpPr txBox="1">
            <a:spLocks noChangeArrowheads="1"/>
          </p:cNvSpPr>
          <p:nvPr/>
        </p:nvSpPr>
        <p:spPr bwMode="auto">
          <a:xfrm>
            <a:off x="10013650" y="320858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b">
            <a:spAutoFit/>
          </a:bodyPr>
          <a:lstStyle>
            <a:lvl1pPr algn="l">
              <a:spcBef>
                <a:spcPct val="20000"/>
              </a:spcBef>
              <a:buChar char="•"/>
              <a:defRPr sz="2400">
                <a:solidFill>
                  <a:schemeClr val="tx1"/>
                </a:solidFill>
                <a:latin typeface="Arial Black" panose="020B0A04020102020204" pitchFamily="34" charset="0"/>
              </a:defRPr>
            </a:lvl1pPr>
            <a:lvl2pPr marL="742950" indent="-285750" algn="l">
              <a:spcBef>
                <a:spcPct val="20000"/>
              </a:spcBef>
              <a:buFont typeface="Wingdings" panose="05000000000000000000" pitchFamily="2" charset="2"/>
              <a:buChar char="q"/>
              <a:defRPr sz="2000">
                <a:solidFill>
                  <a:schemeClr val="tx1"/>
                </a:solidFill>
                <a:latin typeface="Arial Black" panose="020B0A04020102020204" pitchFamily="34" charset="0"/>
              </a:defRPr>
            </a:lvl2pPr>
            <a:lvl3pPr marL="1143000" indent="-228600" algn="l">
              <a:spcBef>
                <a:spcPct val="20000"/>
              </a:spcBef>
              <a:buFont typeface="Wingdings" panose="05000000000000000000" pitchFamily="2" charset="2"/>
              <a:buChar char="ð"/>
              <a:defRPr sz="2400">
                <a:solidFill>
                  <a:schemeClr val="tx1"/>
                </a:solidFill>
                <a:latin typeface="Arial Black" panose="020B0A04020102020204" pitchFamily="34" charset="0"/>
              </a:defRPr>
            </a:lvl3pPr>
            <a:lvl4pPr marL="1600200" indent="-228600" algn="l">
              <a:spcBef>
                <a:spcPct val="20000"/>
              </a:spcBef>
              <a:buFont typeface="Wingdings" panose="05000000000000000000" pitchFamily="2" charset="2"/>
              <a:buChar char="ü"/>
              <a:defRPr sz="1600">
                <a:solidFill>
                  <a:schemeClr val="tx1"/>
                </a:solidFill>
                <a:latin typeface="Arial Black" panose="020B0A04020102020204" pitchFamily="34" charset="0"/>
              </a:defRPr>
            </a:lvl4pPr>
            <a:lvl5pPr marL="2057400" indent="-228600" algn="l">
              <a:spcBef>
                <a:spcPct val="20000"/>
              </a:spcBef>
              <a:buFont typeface="Wingdings" panose="05000000000000000000" pitchFamily="2" charset="2"/>
              <a:buChar char="è"/>
              <a:defRPr sz="14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defRPr>
            </a:lvl9pPr>
          </a:lstStyle>
          <a:p>
            <a:pPr marL="0" marR="0" lvl="0" indent="0" algn="l" defTabSz="914400" eaLnBrk="0" fontAlgn="base" latinLnBrk="0" hangingPunct="0">
              <a:lnSpc>
                <a:spcPct val="100000"/>
              </a:lnSpc>
              <a:spcBef>
                <a:spcPct val="0"/>
              </a:spcBef>
              <a:spcAft>
                <a:spcPct val="0"/>
              </a:spcAft>
              <a:buClrTx/>
              <a:buSzTx/>
              <a:buFontTx/>
              <a:buNone/>
              <a:tabLst/>
              <a:defRPr/>
            </a:pPr>
            <a:r>
              <a:rPr kumimoji="0" lang="nl-BE" altLang="en-US" sz="1800" b="0" i="0" u="none" strike="noStrike" kern="0" cap="none" spc="0" normalizeH="0" baseline="0" noProof="0">
                <a:ln>
                  <a:noFill/>
                </a:ln>
                <a:solidFill>
                  <a:srgbClr val="FFFFFF"/>
                </a:solidFill>
                <a:effectLst/>
                <a:uLnTx/>
                <a:uFillTx/>
                <a:latin typeface="Arial Black" panose="020B0A04020102020204" pitchFamily="34" charset="0"/>
              </a:rPr>
              <a:t>F</a:t>
            </a:r>
          </a:p>
        </p:txBody>
      </p:sp>
    </p:spTree>
    <p:extLst>
      <p:ext uri="{BB962C8B-B14F-4D97-AF65-F5344CB8AC3E}">
        <p14:creationId xmlns:p14="http://schemas.microsoft.com/office/powerpoint/2010/main" val="1309295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2573079"/>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 name="Picture 6">
            <a:extLst>
              <a:ext uri="{FF2B5EF4-FFF2-40B4-BE49-F238E27FC236}">
                <a16:creationId xmlns:a16="http://schemas.microsoft.com/office/drawing/2014/main" id="{A9270DB5-44A9-40F8-8715-0DF21DE5A4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5" name="TextBox 14">
            <a:extLst>
              <a:ext uri="{FF2B5EF4-FFF2-40B4-BE49-F238E27FC236}">
                <a16:creationId xmlns:a16="http://schemas.microsoft.com/office/drawing/2014/main" id="{948A2979-A456-4286-B8FC-8FF4C0C58EFD}"/>
              </a:ext>
            </a:extLst>
          </p:cNvPr>
          <p:cNvSpPr txBox="1"/>
          <p:nvPr/>
        </p:nvSpPr>
        <p:spPr>
          <a:xfrm>
            <a:off x="5756224" y="2994428"/>
            <a:ext cx="6645639" cy="769441"/>
          </a:xfrm>
          <a:prstGeom prst="rect">
            <a:avLst/>
          </a:prstGeom>
          <a:noFill/>
        </p:spPr>
        <p:txBody>
          <a:bodyPr wrap="square" rtlCol="0" anchor="ctr">
            <a:spAutoFit/>
          </a:bodyPr>
          <a:lstStyle/>
          <a:p>
            <a:r>
              <a:rPr lang="en-US" altLang="ko-KR" sz="4400" err="1">
                <a:solidFill>
                  <a:schemeClr val="bg1"/>
                </a:solidFill>
                <a:latin typeface="Times New Roman" panose="02020603050405020304" pitchFamily="18" charset="0"/>
                <a:cs typeface="Times New Roman" panose="02020603050405020304" pitchFamily="18" charset="0"/>
              </a:rPr>
              <a:t>Đặc</a:t>
            </a:r>
            <a:r>
              <a:rPr lang="en-US" altLang="ko-KR" sz="4400">
                <a:solidFill>
                  <a:schemeClr val="bg1"/>
                </a:solidFill>
                <a:latin typeface="Times New Roman" panose="02020603050405020304" pitchFamily="18" charset="0"/>
                <a:cs typeface="Times New Roman" panose="02020603050405020304" pitchFamily="18" charset="0"/>
              </a:rPr>
              <a:t> </a:t>
            </a:r>
            <a:r>
              <a:rPr lang="en-US" altLang="ko-KR" sz="4400" err="1">
                <a:solidFill>
                  <a:schemeClr val="bg1"/>
                </a:solidFill>
                <a:latin typeface="Times New Roman" panose="02020603050405020304" pitchFamily="18" charset="0"/>
                <a:cs typeface="Times New Roman" panose="02020603050405020304" pitchFamily="18" charset="0"/>
              </a:rPr>
              <a:t>tính</a:t>
            </a:r>
            <a:r>
              <a:rPr lang="en-US" altLang="ko-KR" sz="4400">
                <a:solidFill>
                  <a:schemeClr val="bg1"/>
                </a:solidFill>
                <a:latin typeface="Times New Roman" panose="02020603050405020304" pitchFamily="18" charset="0"/>
                <a:cs typeface="Times New Roman" panose="02020603050405020304" pitchFamily="18" charset="0"/>
              </a:rPr>
              <a:t> </a:t>
            </a:r>
            <a:r>
              <a:rPr lang="en-US" altLang="ko-KR" sz="4400" err="1">
                <a:solidFill>
                  <a:schemeClr val="bg1"/>
                </a:solidFill>
                <a:latin typeface="Times New Roman" panose="02020603050405020304" pitchFamily="18" charset="0"/>
                <a:cs typeface="Times New Roman" panose="02020603050405020304" pitchFamily="18" charset="0"/>
              </a:rPr>
              <a:t>của</a:t>
            </a:r>
            <a:r>
              <a:rPr lang="en-US" altLang="ko-KR" sz="4400">
                <a:solidFill>
                  <a:schemeClr val="bg1"/>
                </a:solidFill>
                <a:latin typeface="Times New Roman" panose="02020603050405020304" pitchFamily="18" charset="0"/>
                <a:cs typeface="Times New Roman" panose="02020603050405020304" pitchFamily="18" charset="0"/>
              </a:rPr>
              <a:t> </a:t>
            </a:r>
            <a:r>
              <a:rPr lang="en-US" altLang="ko-KR" sz="4400" err="1">
                <a:solidFill>
                  <a:schemeClr val="bg1"/>
                </a:solidFill>
                <a:latin typeface="Times New Roman" panose="02020603050405020304" pitchFamily="18" charset="0"/>
                <a:cs typeface="Times New Roman" panose="02020603050405020304" pitchFamily="18" charset="0"/>
              </a:rPr>
              <a:t>các</a:t>
            </a:r>
            <a:r>
              <a:rPr lang="en-US" altLang="ko-KR" sz="4400">
                <a:solidFill>
                  <a:schemeClr val="bg1"/>
                </a:solidFill>
                <a:latin typeface="Times New Roman" panose="02020603050405020304" pitchFamily="18" charset="0"/>
                <a:cs typeface="Times New Roman" panose="02020603050405020304" pitchFamily="18" charset="0"/>
              </a:rPr>
              <a:t> </a:t>
            </a:r>
            <a:r>
              <a:rPr lang="en-US" altLang="ko-KR" sz="4400" err="1">
                <a:solidFill>
                  <a:schemeClr val="bg1"/>
                </a:solidFill>
                <a:latin typeface="Times New Roman" panose="02020603050405020304" pitchFamily="18" charset="0"/>
                <a:cs typeface="Times New Roman" panose="02020603050405020304" pitchFamily="18" charset="0"/>
              </a:rPr>
              <a:t>cổng</a:t>
            </a:r>
            <a:r>
              <a:rPr lang="en-US" altLang="ko-KR" sz="4400">
                <a:solidFill>
                  <a:schemeClr val="bg1"/>
                </a:solidFill>
                <a:latin typeface="Times New Roman" panose="02020603050405020304" pitchFamily="18" charset="0"/>
                <a:cs typeface="Times New Roman" panose="02020603050405020304" pitchFamily="18" charset="0"/>
              </a:rPr>
              <a:t> logic</a:t>
            </a:r>
            <a:endParaRPr lang="ko-KR" altLang="en-US" sz="44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9932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Đặc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tính</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của</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logic CMOS</a:t>
            </a:r>
          </a:p>
        </p:txBody>
      </p:sp>
      <p:sp>
        <p:nvSpPr>
          <p:cNvPr id="6" name="Text Placeholder 5"/>
          <p:cNvSpPr>
            <a:spLocks noGrp="1" noChangeArrowheads="1"/>
          </p:cNvSpPr>
          <p:nvPr>
            <p:ph type="body" idx="4294967295"/>
          </p:nvPr>
        </p:nvSpPr>
        <p:spPr>
          <a:xfrm>
            <a:off x="499189" y="1232158"/>
            <a:ext cx="12219708" cy="6176129"/>
          </a:xfrm>
          <a:prstGeom prst="rect">
            <a:avLst/>
          </a:prstGeom>
        </p:spPr>
        <p:txBody>
          <a:bodyPr/>
          <a:lstStyle/>
          <a:p>
            <a:pPr>
              <a:lnSpc>
                <a:spcPct val="120000"/>
              </a:lnSpc>
            </a:pPr>
            <a:r>
              <a:rPr lang="en-US" altLang="en-US" sz="3200">
                <a:latin typeface="Times New Roman" panose="02020603050405020304" pitchFamily="18" charset="0"/>
                <a:cs typeface="Times New Roman" panose="02020603050405020304" pitchFamily="18" charset="0"/>
              </a:rPr>
              <a:t>NMOS : </a:t>
            </a:r>
            <a:r>
              <a:rPr lang="en-US" altLang="en-US" sz="3200" err="1">
                <a:latin typeface="Times New Roman" panose="02020603050405020304" pitchFamily="18" charset="0"/>
                <a:cs typeface="Times New Roman" panose="02020603050405020304" pitchFamily="18" charset="0"/>
              </a:rPr>
              <a:t>tiêu</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thụ</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suất</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lớn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tốc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độ</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chuyển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đổi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trạng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nhanh</a:t>
            </a:r>
            <a:endParaRPr lang="en-US" altLang="en-US" sz="3200">
              <a:latin typeface="Times New Roman" panose="02020603050405020304" pitchFamily="18" charset="0"/>
              <a:cs typeface="Times New Roman" panose="02020603050405020304" pitchFamily="18" charset="0"/>
            </a:endParaRPr>
          </a:p>
          <a:p>
            <a:pPr>
              <a:lnSpc>
                <a:spcPct val="120000"/>
              </a:lnSpc>
            </a:pPr>
            <a:r>
              <a:rPr lang="en-US" altLang="en-US" sz="3200">
                <a:latin typeface="Times New Roman" panose="02020603050405020304" pitchFamily="18" charset="0"/>
                <a:cs typeface="Times New Roman" panose="02020603050405020304" pitchFamily="18" charset="0"/>
              </a:rPr>
              <a:t>PMOS : </a:t>
            </a:r>
            <a:r>
              <a:rPr lang="en-US" altLang="en-US" sz="3200" err="1">
                <a:latin typeface="Times New Roman" panose="02020603050405020304" pitchFamily="18" charset="0"/>
                <a:cs typeface="Times New Roman" panose="02020603050405020304" pitchFamily="18" charset="0"/>
              </a:rPr>
              <a:t>tiêu</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thụ</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suất</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thấp</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tốc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độ</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chuyển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đổi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trạng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chậm</a:t>
            </a:r>
            <a:endParaRPr lang="en-US" altLang="en-US" sz="3200">
              <a:latin typeface="Times New Roman" panose="02020603050405020304" pitchFamily="18" charset="0"/>
              <a:cs typeface="Times New Roman" panose="02020603050405020304" pitchFamily="18" charset="0"/>
            </a:endParaRPr>
          </a:p>
          <a:p>
            <a:pPr>
              <a:lnSpc>
                <a:spcPct val="120000"/>
              </a:lnSpc>
            </a:pPr>
            <a:r>
              <a:rPr lang="en-US" altLang="en-US" sz="3200">
                <a:latin typeface="Times New Roman" panose="02020603050405020304" pitchFamily="18" charset="0"/>
                <a:cs typeface="Times New Roman" panose="02020603050405020304" pitchFamily="18" charset="0"/>
              </a:rPr>
              <a:t>CMOS: </a:t>
            </a:r>
            <a:r>
              <a:rPr lang="en-US" altLang="en-US" sz="3200" err="1">
                <a:latin typeface="Times New Roman" panose="02020603050405020304" pitchFamily="18" charset="0"/>
                <a:cs typeface="Times New Roman" panose="02020603050405020304" pitchFamily="18" charset="0"/>
              </a:rPr>
              <a:t>công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suất</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tiêu</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thụ</a:t>
            </a:r>
            <a:r>
              <a:rPr lang="en-US" altLang="en-US" sz="3200">
                <a:latin typeface="Times New Roman" panose="02020603050405020304" pitchFamily="18" charset="0"/>
                <a:cs typeface="Times New Roman" panose="02020603050405020304" pitchFamily="18" charset="0"/>
              </a:rPr>
              <a:t> ở </a:t>
            </a:r>
            <a:r>
              <a:rPr lang="en-US" altLang="en-US" sz="3200" err="1">
                <a:latin typeface="Times New Roman" panose="02020603050405020304" pitchFamily="18" charset="0"/>
                <a:cs typeface="Times New Roman" panose="02020603050405020304" pitchFamily="18" charset="0"/>
              </a:rPr>
              <a:t>trạng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tĩnh</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nhỏ</a:t>
            </a:r>
            <a:r>
              <a:rPr lang="en-US" altLang="en-US" sz="3200">
                <a:latin typeface="Times New Roman" panose="02020603050405020304" pitchFamily="18" charset="0"/>
                <a:cs typeface="Times New Roman" panose="02020603050405020304" pitchFamily="18" charset="0"/>
              </a:rPr>
              <a:t> </a:t>
            </a:r>
          </a:p>
          <a:p>
            <a:pPr marL="0" indent="0">
              <a:lnSpc>
                <a:spcPct val="120000"/>
              </a:lnSpc>
              <a:buNone/>
            </a:pP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tốc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độ</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chuyển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đổi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trạng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cao</a:t>
            </a:r>
            <a:endParaRPr lang="en-US" altLang="en-US" sz="3200">
              <a:latin typeface="Times New Roman" panose="02020603050405020304" pitchFamily="18" charset="0"/>
              <a:cs typeface="Times New Roman" panose="02020603050405020304" pitchFamily="18" charset="0"/>
            </a:endParaRPr>
          </a:p>
          <a:p>
            <a:pPr marL="0" indent="0">
              <a:lnSpc>
                <a:spcPct val="120000"/>
              </a:lnSpc>
              <a:buNone/>
            </a:pP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chống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nhiễu</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tốt</a:t>
            </a:r>
            <a:endParaRPr lang="en-US" altLang="en-US" sz="3200">
              <a:latin typeface="Times New Roman" panose="02020603050405020304" pitchFamily="18" charset="0"/>
              <a:cs typeface="Times New Roman" panose="02020603050405020304" pitchFamily="18" charset="0"/>
            </a:endParaRPr>
          </a:p>
          <a:p>
            <a:pPr marL="0" indent="0">
              <a:lnSpc>
                <a:spcPct val="120000"/>
              </a:lnSpc>
              <a:buNone/>
            </a:pP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khả</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tải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cao</a:t>
            </a:r>
            <a:r>
              <a:rPr lang="en-US" altLang="en-US" sz="32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41189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2473377"/>
            <a:ext cx="6983876" cy="1811544"/>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756224" y="2963650"/>
            <a:ext cx="6645639" cy="830997"/>
          </a:xfrm>
          <a:prstGeom prst="rect">
            <a:avLst/>
          </a:prstGeom>
          <a:noFill/>
        </p:spPr>
        <p:txBody>
          <a:bodyPr wrap="square" rtlCol="0" anchor="ctr">
            <a:spAutoFit/>
          </a:bodyPr>
          <a:lstStyle/>
          <a:p>
            <a:r>
              <a:rPr lang="en-US" altLang="ko-KR" sz="4800" err="1">
                <a:solidFill>
                  <a:schemeClr val="bg1"/>
                </a:solidFill>
                <a:latin typeface="Times New Roman" panose="02020603050405020304" pitchFamily="18" charset="0"/>
                <a:cs typeface="Times New Roman" panose="02020603050405020304" pitchFamily="18" charset="0"/>
              </a:rPr>
              <a:t>Khái</a:t>
            </a:r>
            <a:r>
              <a:rPr lang="en-US" altLang="ko-KR" sz="4800">
                <a:solidFill>
                  <a:schemeClr val="bg1"/>
                </a:solidFill>
                <a:latin typeface="Times New Roman" panose="02020603050405020304" pitchFamily="18" charset="0"/>
                <a:cs typeface="Times New Roman" panose="02020603050405020304" pitchFamily="18" charset="0"/>
              </a:rPr>
              <a:t> </a:t>
            </a:r>
            <a:r>
              <a:rPr lang="en-US" altLang="ko-KR" sz="4800" err="1">
                <a:solidFill>
                  <a:schemeClr val="bg1"/>
                </a:solidFill>
                <a:latin typeface="Times New Roman" panose="02020603050405020304" pitchFamily="18" charset="0"/>
                <a:cs typeface="Times New Roman" panose="02020603050405020304" pitchFamily="18" charset="0"/>
              </a:rPr>
              <a:t>niệm</a:t>
            </a:r>
            <a:r>
              <a:rPr lang="en-US" altLang="ko-KR" sz="4800">
                <a:solidFill>
                  <a:schemeClr val="bg1"/>
                </a:solidFill>
                <a:latin typeface="Times New Roman" panose="02020603050405020304" pitchFamily="18" charset="0"/>
                <a:cs typeface="Times New Roman" panose="02020603050405020304" pitchFamily="18" charset="0"/>
              </a:rPr>
              <a:t> </a:t>
            </a:r>
            <a:r>
              <a:rPr lang="en-US" altLang="ko-KR" sz="4800" err="1">
                <a:solidFill>
                  <a:schemeClr val="bg1"/>
                </a:solidFill>
                <a:latin typeface="Times New Roman" panose="02020603050405020304" pitchFamily="18" charset="0"/>
                <a:cs typeface="Times New Roman" panose="02020603050405020304" pitchFamily="18" charset="0"/>
              </a:rPr>
              <a:t>và</a:t>
            </a:r>
            <a:r>
              <a:rPr lang="en-US" altLang="ko-KR" sz="4800">
                <a:solidFill>
                  <a:schemeClr val="bg1"/>
                </a:solidFill>
                <a:latin typeface="Times New Roman" panose="02020603050405020304" pitchFamily="18" charset="0"/>
                <a:cs typeface="Times New Roman" panose="02020603050405020304" pitchFamily="18" charset="0"/>
              </a:rPr>
              <a:t> </a:t>
            </a:r>
            <a:r>
              <a:rPr lang="en-US" altLang="ko-KR" sz="4800" err="1">
                <a:solidFill>
                  <a:schemeClr val="bg1"/>
                </a:solidFill>
                <a:latin typeface="Times New Roman" panose="02020603050405020304" pitchFamily="18" charset="0"/>
                <a:cs typeface="Times New Roman" panose="02020603050405020304" pitchFamily="18" charset="0"/>
              </a:rPr>
              <a:t>cấu</a:t>
            </a:r>
            <a:r>
              <a:rPr lang="en-US" altLang="ko-KR" sz="4800">
                <a:solidFill>
                  <a:schemeClr val="bg1"/>
                </a:solidFill>
                <a:latin typeface="Times New Roman" panose="02020603050405020304" pitchFamily="18" charset="0"/>
                <a:cs typeface="Times New Roman" panose="02020603050405020304" pitchFamily="18" charset="0"/>
              </a:rPr>
              <a:t> </a:t>
            </a:r>
            <a:r>
              <a:rPr lang="en-US" altLang="ko-KR" sz="4800" err="1">
                <a:solidFill>
                  <a:schemeClr val="bg1"/>
                </a:solidFill>
                <a:latin typeface="Times New Roman" panose="02020603050405020304" pitchFamily="18" charset="0"/>
                <a:cs typeface="Times New Roman" panose="02020603050405020304" pitchFamily="18" charset="0"/>
              </a:rPr>
              <a:t>tạo</a:t>
            </a:r>
            <a:endParaRPr lang="ko-KR" altLang="en-US" sz="480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D5F75E2-4427-4F7D-9AD0-D395963A1B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Tree>
    <p:extLst>
      <p:ext uri="{BB962C8B-B14F-4D97-AF65-F5344CB8AC3E}">
        <p14:creationId xmlns:p14="http://schemas.microsoft.com/office/powerpoint/2010/main" val="3181311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Các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số</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kĩ</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thuật</a:t>
            </a:r>
            <a:r>
              <a:rPr lang="en-US" altLang="en-US" sz="3200">
                <a:latin typeface="Times New Roman" panose="02020603050405020304" pitchFamily="18" charset="0"/>
                <a:cs typeface="Times New Roman" panose="02020603050405020304" pitchFamily="18" charset="0"/>
              </a:rPr>
              <a:t> </a:t>
            </a:r>
          </a:p>
        </p:txBody>
      </p:sp>
      <p:sp>
        <p:nvSpPr>
          <p:cNvPr id="6" name="Text Placeholder 5"/>
          <p:cNvSpPr>
            <a:spLocks noGrp="1" noChangeArrowheads="1"/>
          </p:cNvSpPr>
          <p:nvPr>
            <p:ph type="body" idx="4294967295"/>
          </p:nvPr>
        </p:nvSpPr>
        <p:spPr>
          <a:xfrm>
            <a:off x="499189" y="1232158"/>
            <a:ext cx="12219708"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Công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suất</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tiêu</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tán</a:t>
            </a:r>
            <a:r>
              <a:rPr lang="en-US" altLang="en-US" sz="3200">
                <a:latin typeface="Times New Roman" panose="02020603050405020304" pitchFamily="18" charset="0"/>
                <a:cs typeface="Times New Roman" panose="02020603050405020304" pitchFamily="18" charset="0"/>
              </a:rPr>
              <a:t> </a:t>
            </a:r>
          </a:p>
          <a:p>
            <a:pPr>
              <a:lnSpc>
                <a:spcPct val="120000"/>
              </a:lnSpc>
            </a:pPr>
            <a:r>
              <a:rPr lang="en-US" altLang="en-US" sz="3200" err="1">
                <a:latin typeface="Times New Roman" panose="02020603050405020304" pitchFamily="18" charset="0"/>
                <a:cs typeface="Times New Roman" panose="02020603050405020304" pitchFamily="18" charset="0"/>
              </a:rPr>
              <a:t>Fanout</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hệ</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số</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mắc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mạch</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ngõ</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ra</a:t>
            </a:r>
            <a:r>
              <a:rPr lang="en-US" altLang="en-US" sz="3200">
                <a:latin typeface="Times New Roman" panose="02020603050405020304" pitchFamily="18" charset="0"/>
                <a:cs typeface="Times New Roman" panose="02020603050405020304" pitchFamily="18" charset="0"/>
              </a:rPr>
              <a:t>)</a:t>
            </a:r>
          </a:p>
          <a:p>
            <a:pPr>
              <a:lnSpc>
                <a:spcPct val="120000"/>
              </a:lnSpc>
            </a:pPr>
            <a:r>
              <a:rPr lang="en-US" altLang="en-US" sz="3200" err="1">
                <a:latin typeface="Times New Roman" panose="02020603050405020304" pitchFamily="18" charset="0"/>
                <a:cs typeface="Times New Roman" panose="02020603050405020304" pitchFamily="18" charset="0"/>
              </a:rPr>
              <a:t>Fanin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hộ</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số</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mắc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mạch</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ngõ</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vào</a:t>
            </a:r>
            <a:r>
              <a:rPr lang="en-US" altLang="en-US" sz="3200">
                <a:latin typeface="Times New Roman" panose="02020603050405020304" pitchFamily="18" charset="0"/>
                <a:cs typeface="Times New Roman" panose="02020603050405020304" pitchFamily="18" charset="0"/>
              </a:rPr>
              <a:t>)</a:t>
            </a:r>
          </a:p>
          <a:p>
            <a:pPr>
              <a:lnSpc>
                <a:spcPct val="120000"/>
              </a:lnSpc>
            </a:pPr>
            <a:r>
              <a:rPr lang="en-US" altLang="en-US" sz="3200" err="1">
                <a:latin typeface="Times New Roman" panose="02020603050405020304" pitchFamily="18" charset="0"/>
                <a:cs typeface="Times New Roman" panose="02020603050405020304" pitchFamily="18" charset="0"/>
              </a:rPr>
              <a:t>Độ</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chống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nhiễu</a:t>
            </a:r>
            <a:endParaRPr lang="en-US" altLang="en-US" sz="3200">
              <a:latin typeface="Times New Roman" panose="02020603050405020304" pitchFamily="18" charset="0"/>
              <a:cs typeface="Times New Roman" panose="02020603050405020304" pitchFamily="18" charset="0"/>
            </a:endParaRPr>
          </a:p>
          <a:p>
            <a:pPr>
              <a:lnSpc>
                <a:spcPct val="120000"/>
              </a:lnSpc>
            </a:pPr>
            <a:r>
              <a:rPr lang="en-US" altLang="en-US" sz="3200" err="1">
                <a:latin typeface="Times New Roman" panose="02020603050405020304" pitchFamily="18" charset="0"/>
                <a:cs typeface="Times New Roman" panose="02020603050405020304" pitchFamily="18" charset="0"/>
              </a:rPr>
              <a:t>Trễ</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truyền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đạt</a:t>
            </a:r>
            <a:endParaRPr lang="en-US" alt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968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2573079"/>
            <a:ext cx="6983876" cy="1711842"/>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 name="Picture 6">
            <a:extLst>
              <a:ext uri="{FF2B5EF4-FFF2-40B4-BE49-F238E27FC236}">
                <a16:creationId xmlns:a16="http://schemas.microsoft.com/office/drawing/2014/main" id="{A9270DB5-44A9-40F8-8715-0DF21DE5A4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5" name="TextBox 14">
            <a:extLst>
              <a:ext uri="{FF2B5EF4-FFF2-40B4-BE49-F238E27FC236}">
                <a16:creationId xmlns:a16="http://schemas.microsoft.com/office/drawing/2014/main" id="{948A2979-A456-4286-B8FC-8FF4C0C58EFD}"/>
              </a:ext>
            </a:extLst>
          </p:cNvPr>
          <p:cNvSpPr txBox="1"/>
          <p:nvPr/>
        </p:nvSpPr>
        <p:spPr>
          <a:xfrm>
            <a:off x="5756224" y="2994428"/>
            <a:ext cx="6645639" cy="769441"/>
          </a:xfrm>
          <a:prstGeom prst="rect">
            <a:avLst/>
          </a:prstGeom>
          <a:noFill/>
        </p:spPr>
        <p:txBody>
          <a:bodyPr wrap="square" rtlCol="0" anchor="ctr">
            <a:spAutoFit/>
          </a:bodyPr>
          <a:lstStyle/>
          <a:p>
            <a:r>
              <a:rPr lang="en-US" altLang="ko-KR" sz="4400" err="1">
                <a:solidFill>
                  <a:schemeClr val="bg1"/>
                </a:solidFill>
                <a:latin typeface="Times New Roman" panose="02020603050405020304" pitchFamily="18" charset="0"/>
                <a:cs typeface="Times New Roman" panose="02020603050405020304" pitchFamily="18" charset="0"/>
              </a:rPr>
              <a:t>Một</a:t>
            </a:r>
            <a:r>
              <a:rPr lang="en-US" altLang="ko-KR" sz="4400">
                <a:solidFill>
                  <a:schemeClr val="bg1"/>
                </a:solidFill>
                <a:latin typeface="Times New Roman" panose="02020603050405020304" pitchFamily="18" charset="0"/>
                <a:cs typeface="Times New Roman" panose="02020603050405020304" pitchFamily="18" charset="0"/>
              </a:rPr>
              <a:t> </a:t>
            </a:r>
            <a:r>
              <a:rPr lang="en-US" altLang="ko-KR" sz="4400" err="1">
                <a:solidFill>
                  <a:schemeClr val="bg1"/>
                </a:solidFill>
                <a:latin typeface="Times New Roman" panose="02020603050405020304" pitchFamily="18" charset="0"/>
                <a:cs typeface="Times New Roman" panose="02020603050405020304" pitchFamily="18" charset="0"/>
              </a:rPr>
              <a:t>số</a:t>
            </a:r>
            <a:r>
              <a:rPr lang="en-US" altLang="ko-KR" sz="4400">
                <a:solidFill>
                  <a:schemeClr val="bg1"/>
                </a:solidFill>
                <a:latin typeface="Times New Roman" panose="02020603050405020304" pitchFamily="18" charset="0"/>
                <a:cs typeface="Times New Roman" panose="02020603050405020304" pitchFamily="18" charset="0"/>
              </a:rPr>
              <a:t> </a:t>
            </a:r>
            <a:r>
              <a:rPr lang="en-US" altLang="ko-KR" sz="4400" err="1">
                <a:solidFill>
                  <a:schemeClr val="bg1"/>
                </a:solidFill>
                <a:latin typeface="Times New Roman" panose="02020603050405020304" pitchFamily="18" charset="0"/>
                <a:cs typeface="Times New Roman" panose="02020603050405020304" pitchFamily="18" charset="0"/>
              </a:rPr>
              <a:t>mạch</a:t>
            </a:r>
            <a:r>
              <a:rPr lang="en-US" altLang="ko-KR" sz="4400">
                <a:solidFill>
                  <a:schemeClr val="bg1"/>
                </a:solidFill>
                <a:latin typeface="Times New Roman" panose="02020603050405020304" pitchFamily="18" charset="0"/>
                <a:cs typeface="Times New Roman" panose="02020603050405020304" pitchFamily="18" charset="0"/>
              </a:rPr>
              <a:t> logic </a:t>
            </a:r>
            <a:r>
              <a:rPr lang="en-US" altLang="ko-KR" sz="4400" err="1">
                <a:solidFill>
                  <a:schemeClr val="bg1"/>
                </a:solidFill>
                <a:latin typeface="Times New Roman" panose="02020603050405020304" pitchFamily="18" charset="0"/>
                <a:cs typeface="Times New Roman" panose="02020603050405020304" pitchFamily="18" charset="0"/>
              </a:rPr>
              <a:t>thực</a:t>
            </a:r>
            <a:r>
              <a:rPr lang="en-US" altLang="ko-KR" sz="4400">
                <a:solidFill>
                  <a:schemeClr val="bg1"/>
                </a:solidFill>
                <a:latin typeface="Times New Roman" panose="02020603050405020304" pitchFamily="18" charset="0"/>
                <a:cs typeface="Times New Roman" panose="02020603050405020304" pitchFamily="18" charset="0"/>
              </a:rPr>
              <a:t> </a:t>
            </a:r>
            <a:r>
              <a:rPr lang="en-US" altLang="ko-KR" sz="4400" err="1">
                <a:solidFill>
                  <a:schemeClr val="bg1"/>
                </a:solidFill>
                <a:latin typeface="Times New Roman" panose="02020603050405020304" pitchFamily="18" charset="0"/>
                <a:cs typeface="Times New Roman" panose="02020603050405020304" pitchFamily="18" charset="0"/>
              </a:rPr>
              <a:t>tế</a:t>
            </a:r>
            <a:endParaRPr lang="ko-KR" altLang="en-US" sz="44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0479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5" name="Rectangle 4"/>
          <p:cNvSpPr>
            <a:spLocks noGrp="1" noChangeArrowheads="1"/>
          </p:cNvSpPr>
          <p:nvPr/>
        </p:nvSpPr>
        <p:spPr bwMode="auto">
          <a:xfrm>
            <a:off x="1981200" y="6191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Chip chuẩn (họ 74xxx)</a:t>
            </a:r>
            <a:endParaRPr lang="en-US" altLang="en-US">
              <a:solidFill>
                <a:schemeClr val="tx1"/>
              </a:solidFill>
              <a:latin typeface="Times New Roman" panose="02020603050405020304" pitchFamily="18" charset="0"/>
              <a:cs typeface="Times New Roman" panose="02020603050405020304" pitchFamily="18" charset="0"/>
            </a:endParaRPr>
          </a:p>
        </p:txBody>
      </p:sp>
      <p:sp>
        <p:nvSpPr>
          <p:cNvPr id="7" name="Rectangle 6"/>
          <p:cNvSpPr>
            <a:spLocks noGrp="1" noChangeArrowheads="1"/>
          </p:cNvSpPr>
          <p:nvPr/>
        </p:nvSpPr>
        <p:spPr bwMode="auto">
          <a:xfrm>
            <a:off x="839585" y="1849438"/>
            <a:ext cx="10681855"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lnSpc>
                <a:spcPct val="130000"/>
              </a:lnSpc>
            </a:pPr>
            <a:r>
              <a:rPr lang="vi-VN" altLang="en-US">
                <a:latin typeface="Times New Roman" panose="02020603050405020304" pitchFamily="18" charset="0"/>
                <a:cs typeface="Times New Roman" panose="02020603050405020304" pitchFamily="18" charset="0"/>
              </a:rPr>
              <a:t>Một số chip với số cổng hữu hạn thường được dùng cho các mạch logic nhỏ</a:t>
            </a:r>
          </a:p>
          <a:p>
            <a:pPr eaLnBrk="1" hangingPunct="1">
              <a:lnSpc>
                <a:spcPct val="130000"/>
              </a:lnSpc>
            </a:pPr>
            <a:r>
              <a:rPr lang="vi-VN" altLang="en-US">
                <a:latin typeface="Times New Roman" panose="02020603050405020304" pitchFamily="18" charset="0"/>
                <a:cs typeface="Times New Roman" panose="02020603050405020304" pitchFamily="18" charset="0"/>
              </a:rPr>
              <a:t>Các linh kiện 74xxx vì số hiệu được bắt đàu bởi 74</a:t>
            </a:r>
          </a:p>
          <a:p>
            <a:pPr lvl="1" eaLnBrk="1" hangingPunct="1">
              <a:lnSpc>
                <a:spcPct val="130000"/>
              </a:lnSpc>
            </a:pPr>
            <a:r>
              <a:rPr lang="vi-VN" altLang="en-US">
                <a:latin typeface="Times New Roman" panose="02020603050405020304" pitchFamily="18" charset="0"/>
                <a:cs typeface="Times New Roman" panose="02020603050405020304" pitchFamily="18" charset="0"/>
              </a:rPr>
              <a:t>IC có chân dạng dual-inline package (DIP)</a:t>
            </a:r>
          </a:p>
          <a:p>
            <a:pPr lvl="1" eaLnBrk="1" hangingPunct="1">
              <a:lnSpc>
                <a:spcPct val="130000"/>
              </a:lnSpc>
            </a:pPr>
            <a:r>
              <a:rPr lang="vi-VN" altLang="en-US">
                <a:latin typeface="Times New Roman" panose="02020603050405020304" pitchFamily="18" charset="0"/>
                <a:cs typeface="Times New Roman" panose="02020603050405020304" pitchFamily="18" charset="0"/>
              </a:rPr>
              <a:t>Các chân bên ngoài được gọi là chân (pin) hay đầu (lead)</a:t>
            </a:r>
          </a:p>
          <a:p>
            <a:pPr lvl="1" eaLnBrk="1" hangingPunct="1">
              <a:lnSpc>
                <a:spcPct val="130000"/>
              </a:lnSpc>
            </a:pPr>
            <a:r>
              <a:rPr lang="vi-VN" altLang="en-US">
                <a:latin typeface="Times New Roman" panose="02020603050405020304" pitchFamily="18" charset="0"/>
                <a:cs typeface="Times New Roman" panose="02020603050405020304" pitchFamily="18" charset="0"/>
              </a:rPr>
              <a:t>Có 2 chân nối với nguồnlà V</a:t>
            </a:r>
            <a:r>
              <a:rPr lang="vi-VN" altLang="en-US" baseline="-25000">
                <a:latin typeface="Times New Roman" panose="02020603050405020304" pitchFamily="18" charset="0"/>
                <a:cs typeface="Times New Roman" panose="02020603050405020304" pitchFamily="18" charset="0"/>
              </a:rPr>
              <a:t>dd</a:t>
            </a:r>
            <a:r>
              <a:rPr lang="vi-VN" altLang="en-US">
                <a:latin typeface="Times New Roman" panose="02020603050405020304" pitchFamily="18" charset="0"/>
                <a:cs typeface="Times New Roman" panose="02020603050405020304" pitchFamily="18" charset="0"/>
              </a:rPr>
              <a:t> và GND</a:t>
            </a:r>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322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6" name="Rectangle 5"/>
          <p:cNvSpPr>
            <a:spLocks noGrp="1" noChangeArrowheads="1"/>
          </p:cNvSpPr>
          <p:nvPr/>
        </p:nvSpPr>
        <p:spPr bwMode="auto">
          <a:xfrm>
            <a:off x="1981200" y="9429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Chip họ 74xxx</a:t>
            </a:r>
            <a:endParaRPr lang="en-US" altLang="en-US">
              <a:solidFill>
                <a:schemeClr val="tx1"/>
              </a:solidFill>
              <a:latin typeface="Times New Roman" panose="02020603050405020304" pitchFamily="18" charset="0"/>
              <a:cs typeface="Times New Roman" panose="02020603050405020304" pitchFamily="18" charset="0"/>
            </a:endParaRP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86" y="2334319"/>
            <a:ext cx="6980238"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8718146" y="1903701"/>
            <a:ext cx="2686050" cy="1304925"/>
          </a:xfrm>
          <a:prstGeom prst="rect">
            <a:avLst/>
          </a:prstGeom>
        </p:spPr>
      </p:pic>
      <p:pic>
        <p:nvPicPr>
          <p:cNvPr id="3" name="Picture 2"/>
          <p:cNvPicPr>
            <a:picLocks noChangeAspect="1"/>
          </p:cNvPicPr>
          <p:nvPr/>
        </p:nvPicPr>
        <p:blipFill>
          <a:blip r:embed="rId5"/>
          <a:stretch>
            <a:fillRect/>
          </a:stretch>
        </p:blipFill>
        <p:spPr>
          <a:xfrm>
            <a:off x="8794346" y="4367819"/>
            <a:ext cx="2609850" cy="1314450"/>
          </a:xfrm>
          <a:prstGeom prst="rect">
            <a:avLst/>
          </a:prstGeom>
        </p:spPr>
      </p:pic>
    </p:spTree>
    <p:extLst>
      <p:ext uri="{BB962C8B-B14F-4D97-AF65-F5344CB8AC3E}">
        <p14:creationId xmlns:p14="http://schemas.microsoft.com/office/powerpoint/2010/main" val="3362118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2080953" y="606107"/>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Thực hiện hàm f=ab+b’c</a:t>
            </a:r>
            <a:endParaRPr lang="en-US" altLang="en-US">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912937"/>
            <a:ext cx="5668963"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28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2057400" y="495300"/>
            <a:ext cx="815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Công nghệ cho họ 74xxx</a:t>
            </a:r>
            <a:endParaRPr lang="en-US" altLang="en-US">
              <a:solidFill>
                <a:schemeClr val="tx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nvSpPr>
        <p:spPr bwMode="auto">
          <a:xfrm>
            <a:off x="1981200" y="19732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lnSpc>
                <a:spcPct val="130000"/>
              </a:lnSpc>
            </a:pPr>
            <a:r>
              <a:rPr lang="vi-VN" altLang="en-US">
                <a:latin typeface="Times New Roman" panose="02020603050405020304" pitchFamily="18" charset="0"/>
                <a:cs typeface="Times New Roman" panose="02020603050405020304" pitchFamily="18" charset="0"/>
              </a:rPr>
              <a:t>Chip họ 74xxx được thực hiện trên các công nghệ khác nhau. Ví dụ:</a:t>
            </a:r>
          </a:p>
          <a:p>
            <a:pPr lvl="1" eaLnBrk="1" hangingPunct="1">
              <a:lnSpc>
                <a:spcPct val="130000"/>
              </a:lnSpc>
            </a:pPr>
            <a:r>
              <a:rPr lang="vi-VN" altLang="en-US">
                <a:latin typeface="Times New Roman" panose="02020603050405020304" pitchFamily="18" charset="0"/>
                <a:cs typeface="Times New Roman" panose="02020603050405020304" pitchFamily="18" charset="0"/>
              </a:rPr>
              <a:t>74LS00 dùng công nghệ transistor-transitor logic (TTL)</a:t>
            </a:r>
          </a:p>
          <a:p>
            <a:pPr lvl="1" eaLnBrk="1" hangingPunct="1">
              <a:lnSpc>
                <a:spcPct val="130000"/>
              </a:lnSpc>
            </a:pPr>
            <a:r>
              <a:rPr lang="vi-VN" altLang="en-US">
                <a:latin typeface="Times New Roman" panose="02020603050405020304" pitchFamily="18" charset="0"/>
                <a:cs typeface="Times New Roman" panose="02020603050405020304" pitchFamily="18" charset="0"/>
              </a:rPr>
              <a:t>74HC00 thì lại dùng công nghệ CMOS</a:t>
            </a:r>
          </a:p>
          <a:p>
            <a:pPr eaLnBrk="1" hangingPunct="1">
              <a:lnSpc>
                <a:spcPct val="130000"/>
              </a:lnSpc>
            </a:pPr>
            <a:r>
              <a:rPr lang="vi-VN" altLang="en-US">
                <a:latin typeface="Times New Roman" panose="02020603050405020304" pitchFamily="18" charset="0"/>
                <a:cs typeface="Times New Roman" panose="02020603050405020304" pitchFamily="18" charset="0"/>
              </a:rPr>
              <a:t>Hầu hết các chip dùng phổ biến hiện nay dùng công nghệ CMOS</a:t>
            </a:r>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2039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1113905" y="619125"/>
            <a:ext cx="909689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normAutofit fontScale="90000"/>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fontAlgn="auto" hangingPunct="1">
              <a:spcAft>
                <a:spcPts val="0"/>
              </a:spcAft>
              <a:defRPr/>
            </a:pPr>
            <a:r>
              <a:rPr lang="vi-VN">
                <a:solidFill>
                  <a:schemeClr val="tx1"/>
                </a:solidFill>
                <a:latin typeface="Times New Roman" panose="02020603050405020304" pitchFamily="18" charset="0"/>
                <a:cs typeface="Times New Roman" panose="02020603050405020304" pitchFamily="18" charset="0"/>
              </a:rPr>
              <a:t>Programmable Logic Devices (PLD)</a:t>
            </a:r>
            <a:endParaRPr lang="en-US">
              <a:solidFill>
                <a:schemeClr val="tx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nvSpPr>
        <p:spPr bwMode="auto">
          <a:xfrm>
            <a:off x="1113905" y="1849438"/>
            <a:ext cx="9096895"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lnSpc>
                <a:spcPct val="130000"/>
              </a:lnSpc>
            </a:pPr>
            <a:r>
              <a:rPr lang="vi-VN" altLang="en-US">
                <a:latin typeface="Times New Roman" panose="02020603050405020304" pitchFamily="18" charset="0"/>
                <a:cs typeface="Times New Roman" panose="02020603050405020304" pitchFamily="18" charset="0"/>
              </a:rPr>
              <a:t>Họ 74xxx cung cấp một hàm cố định và mỗi chip chỉ có vài cổng logic </a:t>
            </a:r>
            <a:r>
              <a:rPr lang="vi-VN" altLang="en-US">
                <a:latin typeface="Times New Roman" panose="02020603050405020304" pitchFamily="18" charset="0"/>
                <a:cs typeface="Times New Roman" panose="02020603050405020304" pitchFamily="18" charset="0"/>
                <a:sym typeface="Wingdings" panose="05000000000000000000" pitchFamily="2" charset="2"/>
              </a:rPr>
              <a:t> khó thực hiện các mạch lớn</a:t>
            </a:r>
          </a:p>
          <a:p>
            <a:pPr eaLnBrk="1" hangingPunct="1">
              <a:lnSpc>
                <a:spcPct val="130000"/>
              </a:lnSpc>
            </a:pPr>
            <a:r>
              <a:rPr lang="vi-VN" altLang="en-US">
                <a:latin typeface="Times New Roman" panose="02020603050405020304" pitchFamily="18" charset="0"/>
                <a:cs typeface="Times New Roman" panose="02020603050405020304" pitchFamily="18" charset="0"/>
                <a:sym typeface="Wingdings" panose="05000000000000000000" pitchFamily="2" charset="2"/>
              </a:rPr>
              <a:t>Có thể cùng các linh kiện chứa nhiều cổng logic, các liên kết có thể được thực hiện thông qua lập trình. Linh kiện này được gọi là PLD</a:t>
            </a:r>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9240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1230283" y="382212"/>
            <a:ext cx="893064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normAutofit fontScale="97500"/>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fontAlgn="auto" hangingPunct="1">
              <a:spcAft>
                <a:spcPts val="0"/>
              </a:spcAft>
              <a:defRPr/>
            </a:pPr>
            <a:r>
              <a:rPr lang="vi-VN" sz="4000">
                <a:solidFill>
                  <a:schemeClr val="tx1"/>
                </a:solidFill>
                <a:latin typeface="Times New Roman" panose="02020603050405020304" pitchFamily="18" charset="0"/>
                <a:cs typeface="Times New Roman" panose="02020603050405020304" pitchFamily="18" charset="0"/>
              </a:rPr>
              <a:t>Programmable Logic Devices-PLD (cont.)</a:t>
            </a:r>
            <a:endParaRPr lang="en-US" sz="4000">
              <a:solidFill>
                <a:schemeClr val="tx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nvSpPr>
        <p:spPr bwMode="auto">
          <a:xfrm>
            <a:off x="691700" y="2164253"/>
            <a:ext cx="5684161"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eaLnBrk="1" hangingPunct="1">
              <a:lnSpc>
                <a:spcPct val="120000"/>
              </a:lnSpc>
            </a:pPr>
            <a:r>
              <a:rPr lang="vi-VN" altLang="en-US" sz="2700">
                <a:latin typeface="Times New Roman" panose="02020603050405020304" pitchFamily="18" charset="0"/>
                <a:cs typeface="Times New Roman" panose="02020603050405020304" pitchFamily="18" charset="0"/>
              </a:rPr>
              <a:t>PLD có thể dùng để thực hiện mạch logic. Nó chứa tập hợp các phần tử mạch logic. Các phần tử mạch này có thể được kết nối với nhau để tạo ra mạch bất kỳ nằm trong giới hạn của linh kiện</a:t>
            </a:r>
          </a:p>
          <a:p>
            <a:pPr algn="just" eaLnBrk="1" hangingPunct="1">
              <a:lnSpc>
                <a:spcPct val="120000"/>
              </a:lnSpc>
            </a:pPr>
            <a:r>
              <a:rPr lang="vi-VN" altLang="en-US" sz="2700">
                <a:latin typeface="Times New Roman" panose="02020603050405020304" pitchFamily="18" charset="0"/>
                <a:cs typeface="Times New Roman" panose="02020603050405020304" pitchFamily="18" charset="0"/>
              </a:rPr>
              <a:t>PLD có 2 loại là PLA và PAL</a:t>
            </a:r>
            <a:endParaRPr lang="en-US" altLang="en-US" sz="2700">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577" y="2164253"/>
            <a:ext cx="336966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60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2002533" y="0"/>
            <a:ext cx="9408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normAutofit fontScale="97500"/>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fontAlgn="auto" hangingPunct="1">
              <a:spcAft>
                <a:spcPts val="0"/>
              </a:spcAft>
              <a:defRPr/>
            </a:pPr>
            <a:r>
              <a:rPr lang="vi-VN">
                <a:solidFill>
                  <a:schemeClr val="tx1"/>
                </a:solidFill>
                <a:latin typeface="Times New Roman" panose="02020603050405020304" pitchFamily="18" charset="0"/>
                <a:cs typeface="Times New Roman" panose="02020603050405020304" pitchFamily="18" charset="0"/>
              </a:rPr>
              <a:t>Programmable Logic Array-PLA</a:t>
            </a:r>
            <a:endParaRPr lang="en-US">
              <a:solidFill>
                <a:schemeClr val="tx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nvSpPr>
        <p:spPr bwMode="auto">
          <a:xfrm>
            <a:off x="863916" y="2071687"/>
            <a:ext cx="532906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eaLnBrk="1" hangingPunct="1">
              <a:lnSpc>
                <a:spcPct val="120000"/>
              </a:lnSpc>
            </a:pPr>
            <a:r>
              <a:rPr lang="vi-VN" altLang="en-US" sz="2200">
                <a:latin typeface="Times New Roman" panose="02020603050405020304" pitchFamily="18" charset="0"/>
                <a:cs typeface="Times New Roman" panose="02020603050405020304" pitchFamily="18" charset="0"/>
              </a:rPr>
              <a:t>Dựa trê</a:t>
            </a:r>
            <a:r>
              <a:rPr lang="en-US" altLang="en-US" sz="2200">
                <a:latin typeface="Times New Roman" panose="02020603050405020304" pitchFamily="18" charset="0"/>
                <a:cs typeface="Times New Roman" panose="02020603050405020304" pitchFamily="18" charset="0"/>
              </a:rPr>
              <a:t>n</a:t>
            </a:r>
            <a:r>
              <a:rPr lang="vi-VN" altLang="en-US" sz="2200">
                <a:latin typeface="Times New Roman" panose="02020603050405020304" pitchFamily="18" charset="0"/>
                <a:cs typeface="Times New Roman" panose="02020603050405020304" pitchFamily="18" charset="0"/>
              </a:rPr>
              <a:t> cơ sơ rằng bất kỳ hàm logic nào cũng có thể được biểu diễn dưới dạng tổng-của-tích.</a:t>
            </a:r>
          </a:p>
          <a:p>
            <a:pPr algn="just" eaLnBrk="1" hangingPunct="1">
              <a:lnSpc>
                <a:spcPct val="120000"/>
              </a:lnSpc>
            </a:pPr>
            <a:r>
              <a:rPr lang="vi-VN" altLang="en-US" sz="2200">
                <a:latin typeface="Times New Roman" panose="02020603050405020304" pitchFamily="18" charset="0"/>
                <a:cs typeface="Times New Roman" panose="02020603050405020304" pitchFamily="18" charset="0"/>
              </a:rPr>
              <a:t>Một PLA gồm:</a:t>
            </a:r>
          </a:p>
          <a:p>
            <a:pPr lvl="1" algn="just" eaLnBrk="1" hangingPunct="1">
              <a:lnSpc>
                <a:spcPct val="120000"/>
              </a:lnSpc>
            </a:pPr>
            <a:r>
              <a:rPr lang="vi-VN" altLang="en-US" sz="2000">
                <a:latin typeface="Times New Roman" panose="02020603050405020304" pitchFamily="18" charset="0"/>
                <a:cs typeface="Times New Roman" panose="02020603050405020304" pitchFamily="18" charset="0"/>
              </a:rPr>
              <a:t>Input buffer và các cổng đảo (NOT)</a:t>
            </a:r>
          </a:p>
          <a:p>
            <a:pPr lvl="1" algn="just" eaLnBrk="1" hangingPunct="1">
              <a:lnSpc>
                <a:spcPct val="120000"/>
              </a:lnSpc>
            </a:pPr>
            <a:r>
              <a:rPr lang="vi-VN" altLang="en-US" sz="2000">
                <a:latin typeface="Times New Roman" panose="02020603050405020304" pitchFamily="18" charset="0"/>
                <a:cs typeface="Times New Roman" panose="02020603050405020304" pitchFamily="18" charset="0"/>
              </a:rPr>
              <a:t>Các cổng AND với đầu vào có thể lựa chọn thông qua lập trình</a:t>
            </a:r>
          </a:p>
          <a:p>
            <a:pPr lvl="1" algn="just" eaLnBrk="1" hangingPunct="1">
              <a:lnSpc>
                <a:spcPct val="120000"/>
              </a:lnSpc>
            </a:pPr>
            <a:r>
              <a:rPr lang="vi-VN" altLang="en-US" sz="2000">
                <a:latin typeface="Times New Roman" panose="02020603050405020304" pitchFamily="18" charset="0"/>
                <a:cs typeface="Times New Roman" panose="02020603050405020304" pitchFamily="18" charset="0"/>
              </a:rPr>
              <a:t>Các cổng OR với các đầu vào có thể lựa chọn thông qua lập trình</a:t>
            </a:r>
            <a:endParaRPr lang="en-US" altLang="en-US" sz="2000">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295" y="1795462"/>
            <a:ext cx="38957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101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4034443" y="30150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Sơ đồ của PLA</a:t>
            </a:r>
            <a:endParaRPr lang="en-US" altLang="en-US">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049463"/>
            <a:ext cx="4095750" cy="39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79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1893536" y="291313"/>
            <a:ext cx="8820319" cy="6176129"/>
          </a:xfrm>
          <a:prstGeom prst="rect">
            <a:avLst/>
          </a:prstGeom>
        </p:spPr>
        <p:txBody>
          <a:bodyPr/>
          <a:lstStyle/>
          <a:p>
            <a:pPr marL="0" indent="0" algn="ctr">
              <a:lnSpc>
                <a:spcPct val="120000"/>
              </a:lnSpc>
              <a:buNone/>
            </a:pPr>
            <a:r>
              <a:rPr lang="en-US" altLang="en-US" sz="3200">
                <a:latin typeface="Times New Roman" panose="02020603050405020304" pitchFamily="18" charset="0"/>
                <a:cs typeface="Times New Roman" panose="02020603050405020304" pitchFamily="18" charset="0"/>
              </a:rPr>
              <a:t>Khái </a:t>
            </a:r>
            <a:r>
              <a:rPr lang="en-US" altLang="en-US" sz="3200" err="1">
                <a:latin typeface="Times New Roman" panose="02020603050405020304" pitchFamily="18" charset="0"/>
                <a:cs typeface="Times New Roman" panose="02020603050405020304" pitchFamily="18" charset="0"/>
              </a:rPr>
              <a:t>niệm</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và</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cấu</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tạo</a:t>
            </a:r>
            <a:endParaRPr lang="en-US" altLang="en-US" sz="3200">
              <a:latin typeface="Times New Roman" panose="02020603050405020304" pitchFamily="18" charset="0"/>
              <a:cs typeface="Times New Roman" panose="02020603050405020304" pitchFamily="18" charset="0"/>
            </a:endParaRPr>
          </a:p>
          <a:p>
            <a:pPr algn="just">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logic </a:t>
            </a:r>
            <a:r>
              <a:rPr lang="en-US" altLang="en-US" sz="3200" err="1">
                <a:latin typeface="Times New Roman" panose="02020603050405020304" pitchFamily="18" charset="0"/>
                <a:cs typeface="Times New Roman" panose="02020603050405020304" pitchFamily="18" charset="0"/>
              </a:rPr>
              <a:t>là</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một</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trong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các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thành</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phần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cơ</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bản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để</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xây</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dựng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mạch</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số</a:t>
            </a:r>
            <a:endParaRPr lang="en-US" altLang="en-US" sz="3200">
              <a:latin typeface="Times New Roman" panose="02020603050405020304" pitchFamily="18" charset="0"/>
              <a:cs typeface="Times New Roman" panose="02020603050405020304" pitchFamily="18" charset="0"/>
            </a:endParaRPr>
          </a:p>
          <a:p>
            <a:pPr algn="just">
              <a:lnSpc>
                <a:spcPct val="120000"/>
              </a:lnSpc>
            </a:pPr>
            <a:r>
              <a:rPr lang="en-US" altLang="en-US" sz="3200" err="1">
                <a:latin typeface="Times New Roman" panose="02020603050405020304" pitchFamily="18" charset="0"/>
                <a:cs typeface="Times New Roman" panose="02020603050405020304" pitchFamily="18" charset="0"/>
              </a:rPr>
              <a:t>Về</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mặt</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thiết</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kế</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logic </a:t>
            </a:r>
            <a:r>
              <a:rPr lang="en-US" altLang="en-US" sz="3200" err="1">
                <a:latin typeface="Times New Roman" panose="02020603050405020304" pitchFamily="18" charset="0"/>
                <a:cs typeface="Times New Roman" panose="02020603050405020304" pitchFamily="18" charset="0"/>
              </a:rPr>
              <a:t>được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cấu</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tạo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bởi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các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linh</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kiện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bán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dẫn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như</a:t>
            </a:r>
            <a:r>
              <a:rPr lang="en-US" altLang="en-US" sz="3200">
                <a:latin typeface="Times New Roman" panose="02020603050405020304" pitchFamily="18" charset="0"/>
                <a:cs typeface="Times New Roman" panose="02020603050405020304" pitchFamily="18" charset="0"/>
              </a:rPr>
              <a:t> Diode, BJT, FET </a:t>
            </a:r>
            <a:r>
              <a:rPr lang="en-US" altLang="en-US" sz="3200" err="1">
                <a:latin typeface="Times New Roman" panose="02020603050405020304" pitchFamily="18" charset="0"/>
                <a:cs typeface="Times New Roman" panose="02020603050405020304" pitchFamily="18" charset="0"/>
              </a:rPr>
              <a:t>để</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hoạt</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động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bảng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trạng</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trước</a:t>
            </a:r>
            <a:r>
              <a:rPr lang="en-US" altLang="en-US" sz="32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01329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3003666" y="18712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Sơ đồ mạch dùng PLA</a:t>
            </a:r>
            <a:endParaRPr lang="en-US" altLang="en-US">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397" y="2006455"/>
            <a:ext cx="7478713"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2711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1981200" y="6191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normAutofit fontScale="90000"/>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fontAlgn="auto" hangingPunct="1">
              <a:spcAft>
                <a:spcPts val="0"/>
              </a:spcAft>
              <a:defRPr/>
            </a:pPr>
            <a:r>
              <a:rPr lang="vi-VN">
                <a:solidFill>
                  <a:schemeClr val="tx1"/>
                </a:solidFill>
                <a:latin typeface="Times New Roman" panose="02020603050405020304" pitchFamily="18" charset="0"/>
                <a:cs typeface="Times New Roman" panose="02020603050405020304" pitchFamily="18" charset="0"/>
              </a:rPr>
              <a:t>Programmable Array Logic (PAL)</a:t>
            </a:r>
            <a:endParaRPr lang="en-US">
              <a:solidFill>
                <a:schemeClr val="tx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nvSpPr>
        <p:spPr bwMode="auto">
          <a:xfrm>
            <a:off x="1981200" y="1849438"/>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eaLnBrk="1" hangingPunct="1">
              <a:lnSpc>
                <a:spcPct val="130000"/>
              </a:lnSpc>
            </a:pPr>
            <a:r>
              <a:rPr lang="vi-VN" altLang="en-US">
                <a:latin typeface="Times New Roman" panose="02020603050405020304" pitchFamily="18" charset="0"/>
                <a:cs typeface="Times New Roman" panose="02020603050405020304" pitchFamily="18" charset="0"/>
              </a:rPr>
              <a:t>Trong PLA, các đầu vào của các cổng AND và OR đề có thể lập trình</a:t>
            </a:r>
          </a:p>
          <a:p>
            <a:pPr algn="just" eaLnBrk="1" hangingPunct="1">
              <a:lnSpc>
                <a:spcPct val="130000"/>
              </a:lnSpc>
            </a:pPr>
            <a:r>
              <a:rPr lang="vi-VN" altLang="en-US">
                <a:latin typeface="Times New Roman" panose="02020603050405020304" pitchFamily="18" charset="0"/>
                <a:cs typeface="Times New Roman" panose="02020603050405020304" pitchFamily="18" charset="0"/>
              </a:rPr>
              <a:t>Đơn giản hơn PLA là PAL với các đầu và</a:t>
            </a:r>
            <a:r>
              <a:rPr lang="en-US" altLang="en-US">
                <a:latin typeface="Times New Roman" panose="02020603050405020304" pitchFamily="18" charset="0"/>
                <a:cs typeface="Times New Roman" panose="02020603050405020304" pitchFamily="18" charset="0"/>
              </a:rPr>
              <a:t>o</a:t>
            </a:r>
            <a:r>
              <a:rPr lang="vi-VN" altLang="en-US">
                <a:latin typeface="Times New Roman" panose="02020603050405020304" pitchFamily="18" charset="0"/>
                <a:cs typeface="Times New Roman" panose="02020603050405020304" pitchFamily="18" charset="0"/>
              </a:rPr>
              <a:t> của các cổng OR được nối cố định với một nhóm cổng AND</a:t>
            </a:r>
          </a:p>
          <a:p>
            <a:pPr lvl="1" algn="just" eaLnBrk="1" hangingPunct="1">
              <a:lnSpc>
                <a:spcPct val="130000"/>
              </a:lnSpc>
            </a:pPr>
            <a:r>
              <a:rPr lang="vi-VN" altLang="en-US">
                <a:latin typeface="Times New Roman" panose="02020603050405020304" pitchFamily="18" charset="0"/>
                <a:cs typeface="Times New Roman" panose="02020603050405020304" pitchFamily="18" charset="0"/>
              </a:rPr>
              <a:t>Các PAL rẻ hơn và có tốc độ làm việc nhanh hơn PLA.</a:t>
            </a:r>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150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4782589" y="31441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Ví dụ PAL</a:t>
            </a:r>
            <a:endParaRPr lang="en-US" altLang="en-US">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852612"/>
            <a:ext cx="53530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276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3236422" y="44027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Mạch thêm trong PAL</a:t>
            </a:r>
            <a:endParaRPr lang="en-US" altLang="en-US">
              <a:solidFill>
                <a:schemeClr val="tx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nvSpPr>
        <p:spPr bwMode="auto">
          <a:xfrm>
            <a:off x="665018" y="1849438"/>
            <a:ext cx="10801004"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eaLnBrk="1" hangingPunct="1">
              <a:lnSpc>
                <a:spcPct val="130000"/>
              </a:lnSpc>
            </a:pPr>
            <a:r>
              <a:rPr lang="vi-VN" altLang="en-US">
                <a:latin typeface="Times New Roman" panose="02020603050405020304" pitchFamily="18" charset="0"/>
                <a:cs typeface="Times New Roman" panose="02020603050405020304" pitchFamily="18" charset="0"/>
              </a:rPr>
              <a:t>Để có thêm chức năng, hầu hết các PAL kèm theo một phần mạch</a:t>
            </a:r>
            <a:r>
              <a:rPr lang="en-US" altLang="en-US">
                <a:latin typeface="Times New Roman" panose="02020603050405020304" pitchFamily="18" charset="0"/>
                <a:cs typeface="Times New Roman" panose="02020603050405020304" pitchFamily="18" charset="0"/>
              </a:rPr>
              <a:t> </a:t>
            </a:r>
            <a:r>
              <a:rPr lang="vi-VN" altLang="en-US">
                <a:latin typeface="Times New Roman" panose="02020603050405020304" pitchFamily="18" charset="0"/>
                <a:cs typeface="Times New Roman" panose="02020603050405020304" pitchFamily="18" charset="0"/>
              </a:rPr>
              <a:t>ở đầu ra của các cổng OR, và được gọi là Marcocell</a:t>
            </a:r>
            <a:endParaRPr lang="en-US" altLang="en-US">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204" y="3291840"/>
            <a:ext cx="4876800" cy="282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483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2982884" y="19309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Complex PLD - CPLD</a:t>
            </a:r>
            <a:endParaRPr lang="en-US" altLang="en-US">
              <a:solidFill>
                <a:schemeClr val="tx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nvSpPr>
        <p:spPr bwMode="auto">
          <a:xfrm>
            <a:off x="964275" y="1857375"/>
            <a:ext cx="1040753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lnSpc>
                <a:spcPct val="130000"/>
              </a:lnSpc>
            </a:pPr>
            <a:r>
              <a:rPr lang="vi-VN" altLang="en-US" sz="2700">
                <a:latin typeface="Times New Roman" panose="02020603050405020304" pitchFamily="18" charset="0"/>
                <a:cs typeface="Times New Roman" panose="02020603050405020304" pitchFamily="18" charset="0"/>
              </a:rPr>
              <a:t>PLA hay PAL thuộc loại nhỏ. CPLD được phát triển cho các mạch lớn</a:t>
            </a:r>
          </a:p>
          <a:p>
            <a:pPr eaLnBrk="1" hangingPunct="1">
              <a:lnSpc>
                <a:spcPct val="130000"/>
              </a:lnSpc>
            </a:pPr>
            <a:r>
              <a:rPr lang="vi-VN" altLang="en-US" sz="2700">
                <a:latin typeface="Times New Roman" panose="02020603050405020304" pitchFamily="18" charset="0"/>
                <a:cs typeface="Times New Roman" panose="02020603050405020304" pitchFamily="18" charset="0"/>
              </a:rPr>
              <a:t>CPLD chứa nhiều khối mạch. Mỗi khối có các liên kết với chân bên ngoài và với các khối khác</a:t>
            </a:r>
          </a:p>
          <a:p>
            <a:pPr eaLnBrk="1" hangingPunct="1">
              <a:lnSpc>
                <a:spcPct val="130000"/>
              </a:lnSpc>
            </a:pPr>
            <a:r>
              <a:rPr lang="vi-VN" altLang="en-US" sz="2700">
                <a:latin typeface="Times New Roman" panose="02020603050405020304" pitchFamily="18" charset="0"/>
                <a:cs typeface="Times New Roman" panose="02020603050405020304" pitchFamily="18" charset="0"/>
              </a:rPr>
              <a:t>Mỗi khối tương tự như một PAL (PAL-like block)</a:t>
            </a:r>
          </a:p>
          <a:p>
            <a:pPr eaLnBrk="1" hangingPunct="1">
              <a:lnSpc>
                <a:spcPct val="130000"/>
              </a:lnSpc>
            </a:pPr>
            <a:r>
              <a:rPr lang="vi-VN" altLang="en-US" sz="2700">
                <a:latin typeface="Times New Roman" panose="02020603050405020304" pitchFamily="18" charset="0"/>
                <a:cs typeface="Times New Roman" panose="02020603050405020304" pitchFamily="18" charset="0"/>
              </a:rPr>
              <a:t>CPLD chứa từ 2 đến 100 khối, mỗi khối có 16 marcocells</a:t>
            </a:r>
          </a:p>
          <a:p>
            <a:pPr lvl="1" eaLnBrk="1" hangingPunct="1">
              <a:lnSpc>
                <a:spcPct val="130000"/>
              </a:lnSpc>
            </a:pPr>
            <a:r>
              <a:rPr lang="vi-VN" altLang="en-US" sz="2200">
                <a:latin typeface="Times New Roman" panose="02020603050405020304" pitchFamily="18" charset="0"/>
                <a:cs typeface="Times New Roman" panose="02020603050405020304" pitchFamily="18" charset="0"/>
              </a:rPr>
              <a:t>Mỗi macrocell tương đương khoảng 20 cổng logic</a:t>
            </a:r>
          </a:p>
          <a:p>
            <a:pPr lvl="1" eaLnBrk="1" hangingPunct="1">
              <a:lnSpc>
                <a:spcPct val="130000"/>
              </a:lnSpc>
            </a:pPr>
            <a:r>
              <a:rPr lang="vi-VN" altLang="en-US" sz="2200">
                <a:latin typeface="Times New Roman" panose="02020603050405020304" pitchFamily="18" charset="0"/>
                <a:cs typeface="Times New Roman" panose="02020603050405020304" pitchFamily="18" charset="0"/>
              </a:rPr>
              <a:t>Có khoảng 20 000 cổng trong CPLD với 1000 macrocell</a:t>
            </a:r>
          </a:p>
          <a:p>
            <a:pPr eaLnBrk="1" hangingPunct="1">
              <a:lnSpc>
                <a:spcPct val="130000"/>
              </a:lnSpc>
            </a:pPr>
            <a:r>
              <a:rPr lang="vi-VN" altLang="en-US" sz="2700">
                <a:latin typeface="Times New Roman" panose="02020603050405020304" pitchFamily="18" charset="0"/>
                <a:cs typeface="Times New Roman" panose="02020603050405020304" pitchFamily="18" charset="0"/>
              </a:rPr>
              <a:t>Một chip có thể thực hiện được mạch logic khá lớn</a:t>
            </a:r>
          </a:p>
        </p:txBody>
      </p:sp>
    </p:spTree>
    <p:extLst>
      <p:ext uri="{BB962C8B-B14F-4D97-AF65-F5344CB8AC3E}">
        <p14:creationId xmlns:p14="http://schemas.microsoft.com/office/powerpoint/2010/main" val="2103981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5" name="Rectangle 4"/>
          <p:cNvSpPr>
            <a:spLocks noGrp="1" noChangeArrowheads="1"/>
          </p:cNvSpPr>
          <p:nvPr/>
        </p:nvSpPr>
        <p:spPr bwMode="auto">
          <a:xfrm>
            <a:off x="3494116" y="24314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Cấu trúc của một CPLD</a:t>
            </a:r>
            <a:endParaRPr lang="en-US" altLang="en-US">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4196" y="1856163"/>
            <a:ext cx="529590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8631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967046" y="353118"/>
            <a:ext cx="1071233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Field Programmable Gate Arrays (FPGA)</a:t>
            </a:r>
            <a:endParaRPr lang="en-US" altLang="en-US">
              <a:solidFill>
                <a:schemeClr val="tx1"/>
              </a:solidFill>
              <a:latin typeface="Times New Roman" panose="02020603050405020304" pitchFamily="18" charset="0"/>
              <a:cs typeface="Times New Roman" panose="02020603050405020304" pitchFamily="18" charset="0"/>
            </a:endParaRPr>
          </a:p>
        </p:txBody>
      </p:sp>
      <p:sp>
        <p:nvSpPr>
          <p:cNvPr id="4" name="Rectangle 3"/>
          <p:cNvSpPr>
            <a:spLocks noGrp="1" noChangeArrowheads="1"/>
          </p:cNvSpPr>
          <p:nvPr/>
        </p:nvSpPr>
        <p:spPr bwMode="auto">
          <a:xfrm>
            <a:off x="1255222" y="1849438"/>
            <a:ext cx="10291156"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lnSpc>
                <a:spcPct val="130000"/>
              </a:lnSpc>
            </a:pPr>
            <a:r>
              <a:rPr lang="vi-VN" altLang="en-US" sz="2700">
                <a:latin typeface="Times New Roman" panose="02020603050405020304" pitchFamily="18" charset="0"/>
                <a:cs typeface="Times New Roman" panose="02020603050405020304" pitchFamily="18" charset="0"/>
              </a:rPr>
              <a:t>FPGA cung cấp khả năng </a:t>
            </a:r>
            <a:r>
              <a:rPr lang="en-US" altLang="en-US" sz="2700" err="1">
                <a:latin typeface="Times New Roman" panose="02020603050405020304" pitchFamily="18" charset="0"/>
                <a:cs typeface="Times New Roman" panose="02020603050405020304" pitchFamily="18" charset="0"/>
              </a:rPr>
              <a:t>thực</a:t>
            </a:r>
            <a:r>
              <a:rPr lang="en-US" altLang="en-US" sz="2700">
                <a:latin typeface="Times New Roman" panose="02020603050405020304" pitchFamily="18" charset="0"/>
                <a:cs typeface="Times New Roman" panose="02020603050405020304" pitchFamily="18" charset="0"/>
              </a:rPr>
              <a:t> </a:t>
            </a:r>
            <a:r>
              <a:rPr lang="vi-VN" altLang="en-US" sz="2700">
                <a:latin typeface="Times New Roman" panose="02020603050405020304" pitchFamily="18" charset="0"/>
                <a:cs typeface="Times New Roman" panose="02020603050405020304" pitchFamily="18" charset="0"/>
              </a:rPr>
              <a:t>hiện mạch logic rất lớn</a:t>
            </a:r>
          </a:p>
          <a:p>
            <a:pPr eaLnBrk="1" hangingPunct="1">
              <a:lnSpc>
                <a:spcPct val="130000"/>
              </a:lnSpc>
            </a:pPr>
            <a:r>
              <a:rPr lang="vi-VN" altLang="en-US" sz="2700">
                <a:latin typeface="Times New Roman" panose="02020603050405020304" pitchFamily="18" charset="0"/>
                <a:cs typeface="Times New Roman" panose="02020603050405020304" pitchFamily="18" charset="0"/>
              </a:rPr>
              <a:t>Không chứa mảng các AND và OR. Cụ thể:</a:t>
            </a:r>
          </a:p>
          <a:p>
            <a:pPr lvl="1" eaLnBrk="1" hangingPunct="1">
              <a:lnSpc>
                <a:spcPct val="130000"/>
              </a:lnSpc>
            </a:pPr>
            <a:r>
              <a:rPr lang="vi-VN" altLang="en-US" sz="2200">
                <a:latin typeface="Times New Roman" panose="02020603050405020304" pitchFamily="18" charset="0"/>
                <a:cs typeface="Times New Roman" panose="02020603050405020304" pitchFamily="18" charset="0"/>
              </a:rPr>
              <a:t>Chứa mảng các khối logic (Logic Blocks-LB) và đường kế</a:t>
            </a:r>
            <a:r>
              <a:rPr lang="en-US" altLang="en-US" sz="2200">
                <a:latin typeface="Times New Roman" panose="02020603050405020304" pitchFamily="18" charset="0"/>
                <a:cs typeface="Times New Roman" panose="02020603050405020304" pitchFamily="18" charset="0"/>
              </a:rPr>
              <a:t>t</a:t>
            </a:r>
            <a:r>
              <a:rPr lang="vi-VN" altLang="en-US" sz="2200">
                <a:latin typeface="Times New Roman" panose="02020603050405020304" pitchFamily="18" charset="0"/>
                <a:cs typeface="Times New Roman" panose="02020603050405020304" pitchFamily="18" charset="0"/>
              </a:rPr>
              <a:t> nối giữa các LB</a:t>
            </a:r>
          </a:p>
          <a:p>
            <a:pPr lvl="1" eaLnBrk="1" hangingPunct="1">
              <a:lnSpc>
                <a:spcPct val="130000"/>
              </a:lnSpc>
            </a:pPr>
            <a:r>
              <a:rPr lang="vi-VN" altLang="en-US" sz="2200">
                <a:latin typeface="Times New Roman" panose="02020603050405020304" pitchFamily="18" charset="0"/>
                <a:cs typeface="Times New Roman" panose="02020603050405020304" pitchFamily="18" charset="0"/>
              </a:rPr>
              <a:t>Các kết nối được đặt trong các kênh định tuyến (routing channels) theo chiều đứng và ngang và cho phép lập trình để đóng ngắt</a:t>
            </a:r>
          </a:p>
          <a:p>
            <a:pPr eaLnBrk="1" hangingPunct="1">
              <a:lnSpc>
                <a:spcPct val="130000"/>
              </a:lnSpc>
            </a:pPr>
            <a:r>
              <a:rPr lang="vi-VN" altLang="en-US" sz="2700">
                <a:latin typeface="Times New Roman" panose="02020603050405020304" pitchFamily="18" charset="0"/>
                <a:cs typeface="Times New Roman" panose="02020603050405020304" pitchFamily="18" charset="0"/>
              </a:rPr>
              <a:t>Có khả năng thực hiện các hàm chứa hàng triệu cổng logic </a:t>
            </a:r>
            <a:endParaRPr lang="en-US" altLang="en-US" sz="2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879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3" name="Rectangle 2"/>
          <p:cNvSpPr>
            <a:spLocks noGrp="1" noChangeArrowheads="1"/>
          </p:cNvSpPr>
          <p:nvPr/>
        </p:nvSpPr>
        <p:spPr bwMode="auto">
          <a:xfrm>
            <a:off x="3352799" y="3305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a:solidFill>
                  <a:schemeClr val="tx1"/>
                </a:solidFill>
                <a:latin typeface="Times New Roman" panose="02020603050405020304" pitchFamily="18" charset="0"/>
                <a:cs typeface="Times New Roman" panose="02020603050405020304" pitchFamily="18" charset="0"/>
              </a:rPr>
              <a:t>Cấu trúc của  FPGA</a:t>
            </a:r>
            <a:endParaRPr lang="en-US" altLang="en-US">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338" y="1865102"/>
            <a:ext cx="4619625"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6BB2B27-3165-4294-A437-5F89D8307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89" y="1865102"/>
            <a:ext cx="529590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63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5" name="Rectangle 4"/>
          <p:cNvSpPr>
            <a:spLocks noGrp="1" noChangeArrowheads="1"/>
          </p:cNvSpPr>
          <p:nvPr/>
        </p:nvSpPr>
        <p:spPr bwMode="auto">
          <a:xfrm>
            <a:off x="2213957" y="44455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sz="3600">
                <a:solidFill>
                  <a:schemeClr val="tx1"/>
                </a:solidFill>
                <a:latin typeface="Times New Roman" panose="02020603050405020304" pitchFamily="18" charset="0"/>
                <a:cs typeface="Times New Roman" panose="02020603050405020304" pitchFamily="18" charset="0"/>
              </a:rPr>
              <a:t>Các bảng look-up (look-up table-LUT)</a:t>
            </a:r>
            <a:endParaRPr lang="en-US" altLang="en-US" sz="3600">
              <a:solidFill>
                <a:schemeClr val="tx1"/>
              </a:solidFill>
              <a:latin typeface="Times New Roman" panose="02020603050405020304" pitchFamily="18" charset="0"/>
              <a:cs typeface="Times New Roman" panose="02020603050405020304" pitchFamily="18" charset="0"/>
            </a:endParaRPr>
          </a:p>
        </p:txBody>
      </p:sp>
      <p:sp>
        <p:nvSpPr>
          <p:cNvPr id="6" name="Rectangle 5"/>
          <p:cNvSpPr>
            <a:spLocks noGrp="1" noChangeArrowheads="1"/>
          </p:cNvSpPr>
          <p:nvPr/>
        </p:nvSpPr>
        <p:spPr bwMode="auto">
          <a:xfrm>
            <a:off x="947651" y="1849438"/>
            <a:ext cx="10922924"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lnSpc>
                <a:spcPct val="130000"/>
              </a:lnSpc>
            </a:pPr>
            <a:r>
              <a:rPr lang="vi-VN" altLang="en-US" sz="2700">
                <a:latin typeface="Times New Roman" panose="02020603050405020304" pitchFamily="18" charset="0"/>
                <a:cs typeface="Times New Roman" panose="02020603050405020304" pitchFamily="18" charset="0"/>
              </a:rPr>
              <a:t>Một khối LB thường được dùng trong FPGA là bảng look-up (LUT)</a:t>
            </a:r>
          </a:p>
          <a:p>
            <a:pPr eaLnBrk="1" hangingPunct="1">
              <a:lnSpc>
                <a:spcPct val="130000"/>
              </a:lnSpc>
            </a:pPr>
            <a:r>
              <a:rPr lang="vi-VN" altLang="en-US" sz="2700">
                <a:latin typeface="Times New Roman" panose="02020603050405020304" pitchFamily="18" charset="0"/>
                <a:cs typeface="Times New Roman" panose="02020603050405020304" pitchFamily="18" charset="0"/>
              </a:rPr>
              <a:t>LUT chứa các storage cells, chúng thường được dùng để thực hiện các hàm logic nhỏ</a:t>
            </a:r>
          </a:p>
          <a:p>
            <a:pPr eaLnBrk="1" hangingPunct="1">
              <a:lnSpc>
                <a:spcPct val="130000"/>
              </a:lnSpc>
            </a:pPr>
            <a:r>
              <a:rPr lang="vi-VN" altLang="en-US" sz="2700">
                <a:latin typeface="Times New Roman" panose="02020603050405020304" pitchFamily="18" charset="0"/>
                <a:cs typeface="Times New Roman" panose="02020603050405020304" pitchFamily="18" charset="0"/>
              </a:rPr>
              <a:t>Mỗi cell có thể lưu một giá trị logic ‘0’ hoặc ‘1’</a:t>
            </a:r>
          </a:p>
          <a:p>
            <a:pPr eaLnBrk="1" hangingPunct="1">
              <a:lnSpc>
                <a:spcPct val="130000"/>
              </a:lnSpc>
            </a:pPr>
            <a:r>
              <a:rPr lang="vi-VN" altLang="en-US" sz="2700">
                <a:latin typeface="Times New Roman" panose="02020603050405020304" pitchFamily="18" charset="0"/>
                <a:cs typeface="Times New Roman" panose="02020603050405020304" pitchFamily="18" charset="0"/>
              </a:rPr>
              <a:t>Các bộ ghép kênh được dùng để chọn một trong các storage cell cho đầu ra</a:t>
            </a:r>
          </a:p>
          <a:p>
            <a:pPr eaLnBrk="1" hangingPunct="1">
              <a:lnSpc>
                <a:spcPct val="130000"/>
              </a:lnSpc>
            </a:pPr>
            <a:r>
              <a:rPr lang="vi-VN" altLang="en-US" sz="2700">
                <a:latin typeface="Times New Roman" panose="02020603050405020304" pitchFamily="18" charset="0"/>
                <a:cs typeface="Times New Roman" panose="02020603050405020304" pitchFamily="18" charset="0"/>
              </a:rPr>
              <a:t>Các cells chứa bảng chân lý cho một hàm và các bọ ghép kênh chọn cell cụ thể để đưa ra dựa trên một tập các đầu vào điều khiển lựa chọn</a:t>
            </a:r>
            <a:endParaRPr lang="en-US" altLang="en-US" sz="2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805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7" name="Rectangle 6"/>
          <p:cNvSpPr>
            <a:spLocks noGrp="1" noChangeArrowheads="1"/>
          </p:cNvSpPr>
          <p:nvPr/>
        </p:nvSpPr>
        <p:spPr bwMode="auto">
          <a:xfrm>
            <a:off x="2338647" y="486221"/>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r>
              <a:rPr lang="vi-VN" altLang="en-US" sz="4500">
                <a:solidFill>
                  <a:schemeClr val="tx1"/>
                </a:solidFill>
                <a:latin typeface="Times New Roman" panose="02020603050405020304" pitchFamily="18" charset="0"/>
                <a:cs typeface="Times New Roman" panose="02020603050405020304" pitchFamily="18" charset="0"/>
              </a:rPr>
              <a:t>Cấu trúc của LUT hai đầu vào</a:t>
            </a:r>
            <a:endParaRPr lang="en-US" altLang="en-US" sz="4500">
              <a:solidFill>
                <a:schemeClr val="tx1"/>
              </a:solidFill>
              <a:latin typeface="Times New Roman" panose="02020603050405020304" pitchFamily="18" charset="0"/>
              <a:cs typeface="Times New Roman" panose="02020603050405020304" pitchFamily="18" charset="0"/>
            </a:endParaRP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934368"/>
            <a:ext cx="5410200" cy="41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07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pic>
        <p:nvPicPr>
          <p:cNvPr id="17410" name="Picture 2" descr="Đèn điện tử chân không 3 cực – Wikipedia tiếng Việt">
            <a:extLst>
              <a:ext uri="{FF2B5EF4-FFF2-40B4-BE49-F238E27FC236}">
                <a16:creationId xmlns:a16="http://schemas.microsoft.com/office/drawing/2014/main" id="{E44276E2-06CB-40AA-9DE9-ED5827468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550" y="646906"/>
            <a:ext cx="10105014" cy="597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17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5" name="Rectangle 4"/>
          <p:cNvSpPr>
            <a:spLocks noGrp="1" noChangeArrowheads="1"/>
          </p:cNvSpPr>
          <p:nvPr/>
        </p:nvSpPr>
        <p:spPr bwMode="auto">
          <a:xfrm>
            <a:off x="1216428" y="591156"/>
            <a:ext cx="954855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normAutofit fontScale="97500"/>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a:lstStyle>
          <a:p>
            <a:pPr eaLnBrk="1" hangingPunct="1">
              <a:defRPr/>
            </a:pPr>
            <a:r>
              <a:rPr lang="vi-VN" sz="4100">
                <a:solidFill>
                  <a:schemeClr val="tx1"/>
                </a:solidFill>
                <a:latin typeface="Times New Roman" panose="02020603050405020304" pitchFamily="18" charset="0"/>
                <a:cs typeface="Times New Roman" panose="02020603050405020304" pitchFamily="18" charset="0"/>
              </a:rPr>
              <a:t>Ví dụ Programmable LUT cho hàm f=a’b+ab’</a:t>
            </a:r>
            <a:endParaRPr lang="en-US" sz="410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100262"/>
            <a:ext cx="7218363"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77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pic>
        <p:nvPicPr>
          <p:cNvPr id="4" name="Picture 2">
            <a:extLst>
              <a:ext uri="{FF2B5EF4-FFF2-40B4-BE49-F238E27FC236}">
                <a16:creationId xmlns:a16="http://schemas.microsoft.com/office/drawing/2014/main" id="{78FC3DD1-2E61-4D1F-9C26-E42EAC363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6298" y="263348"/>
            <a:ext cx="3730535" cy="3465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9B8737C5-64B5-4F55-8E9C-78D11AB945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7884" y="3006548"/>
            <a:ext cx="3728413" cy="3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a:extLst>
              <a:ext uri="{FF2B5EF4-FFF2-40B4-BE49-F238E27FC236}">
                <a16:creationId xmlns:a16="http://schemas.microsoft.com/office/drawing/2014/main" id="{FBD2FD97-D266-4BDC-BA22-12EAAD90073C}"/>
              </a:ext>
            </a:extLst>
          </p:cNvPr>
          <p:cNvSpPr txBox="1">
            <a:spLocks noChangeArrowheads="1"/>
          </p:cNvSpPr>
          <p:nvPr/>
        </p:nvSpPr>
        <p:spPr bwMode="auto">
          <a:xfrm>
            <a:off x="4952341" y="182786"/>
            <a:ext cx="47178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Black" panose="020B0A04020102020204" pitchFamily="34" charset="0"/>
                <a:ea typeface="MS PGothic" panose="020B0600070205080204" pitchFamily="34" charset="-128"/>
              </a:defRPr>
            </a:lvl1pPr>
            <a:lvl2pPr marL="742950" indent="-285750">
              <a:spcBef>
                <a:spcPct val="20000"/>
              </a:spcBef>
              <a:buFont typeface="Wingdings" panose="05000000000000000000" pitchFamily="2" charset="2"/>
              <a:buChar char="q"/>
              <a:defRPr sz="2000">
                <a:solidFill>
                  <a:schemeClr val="tx1"/>
                </a:solidFill>
                <a:latin typeface="Arial Black" panose="020B0A04020102020204" pitchFamily="34" charset="0"/>
                <a:ea typeface="MS PGothic" panose="020B0600070205080204" pitchFamily="34" charset="-128"/>
              </a:defRPr>
            </a:lvl2pPr>
            <a:lvl3pPr marL="1143000" indent="-228600">
              <a:spcBef>
                <a:spcPct val="20000"/>
              </a:spcBef>
              <a:buFont typeface="Wingdings" panose="05000000000000000000" pitchFamily="2" charset="2"/>
              <a:buChar char="ð"/>
              <a:defRPr sz="2400">
                <a:solidFill>
                  <a:schemeClr val="tx1"/>
                </a:solidFill>
                <a:latin typeface="Arial Black" panose="020B0A04020102020204" pitchFamily="34" charset="0"/>
                <a:ea typeface="MS PGothic" panose="020B0600070205080204" pitchFamily="34" charset="-128"/>
              </a:defRPr>
            </a:lvl3pPr>
            <a:lvl4pPr marL="1600200" indent="-228600">
              <a:spcBef>
                <a:spcPct val="20000"/>
              </a:spcBef>
              <a:buFont typeface="Wingdings" panose="05000000000000000000" pitchFamily="2" charset="2"/>
              <a:buChar char="ü"/>
              <a:defRPr sz="1600">
                <a:solidFill>
                  <a:schemeClr val="tx1"/>
                </a:solidFill>
                <a:latin typeface="Arial Black" panose="020B0A04020102020204" pitchFamily="34" charset="0"/>
                <a:ea typeface="MS PGothic" panose="020B0600070205080204" pitchFamily="34" charset="-128"/>
              </a:defRPr>
            </a:lvl4pPr>
            <a:lvl5pPr marL="2057400" indent="-228600">
              <a:spcBef>
                <a:spcPct val="20000"/>
              </a:spcBef>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9pPr>
          </a:lstStyle>
          <a:p>
            <a:pPr>
              <a:spcBef>
                <a:spcPct val="0"/>
              </a:spcBef>
              <a:buFontTx/>
              <a:buNone/>
            </a:pPr>
            <a:r>
              <a:rPr lang="en-US" altLang="en-US"/>
              <a:t>Diode Vacuum Tube</a:t>
            </a:r>
          </a:p>
        </p:txBody>
      </p:sp>
      <p:sp>
        <p:nvSpPr>
          <p:cNvPr id="7" name="TextBox 9">
            <a:extLst>
              <a:ext uri="{FF2B5EF4-FFF2-40B4-BE49-F238E27FC236}">
                <a16:creationId xmlns:a16="http://schemas.microsoft.com/office/drawing/2014/main" id="{6D26780C-1B3E-400C-8BB0-0CA578B7D717}"/>
              </a:ext>
            </a:extLst>
          </p:cNvPr>
          <p:cNvSpPr txBox="1">
            <a:spLocks noChangeArrowheads="1"/>
          </p:cNvSpPr>
          <p:nvPr/>
        </p:nvSpPr>
        <p:spPr bwMode="auto">
          <a:xfrm>
            <a:off x="4115052" y="6147597"/>
            <a:ext cx="4998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Black" panose="020B0A04020102020204" pitchFamily="34" charset="0"/>
                <a:ea typeface="MS PGothic" panose="020B0600070205080204" pitchFamily="34" charset="-128"/>
              </a:defRPr>
            </a:lvl1pPr>
            <a:lvl2pPr marL="742950" indent="-285750">
              <a:spcBef>
                <a:spcPct val="20000"/>
              </a:spcBef>
              <a:buFont typeface="Wingdings" panose="05000000000000000000" pitchFamily="2" charset="2"/>
              <a:buChar char="q"/>
              <a:defRPr sz="2000">
                <a:solidFill>
                  <a:schemeClr val="tx1"/>
                </a:solidFill>
                <a:latin typeface="Arial Black" panose="020B0A04020102020204" pitchFamily="34" charset="0"/>
                <a:ea typeface="MS PGothic" panose="020B0600070205080204" pitchFamily="34" charset="-128"/>
              </a:defRPr>
            </a:lvl2pPr>
            <a:lvl3pPr marL="1143000" indent="-228600">
              <a:spcBef>
                <a:spcPct val="20000"/>
              </a:spcBef>
              <a:buFont typeface="Wingdings" panose="05000000000000000000" pitchFamily="2" charset="2"/>
              <a:buChar char="ð"/>
              <a:defRPr sz="2400">
                <a:solidFill>
                  <a:schemeClr val="tx1"/>
                </a:solidFill>
                <a:latin typeface="Arial Black" panose="020B0A04020102020204" pitchFamily="34" charset="0"/>
                <a:ea typeface="MS PGothic" panose="020B0600070205080204" pitchFamily="34" charset="-128"/>
              </a:defRPr>
            </a:lvl3pPr>
            <a:lvl4pPr marL="1600200" indent="-228600">
              <a:spcBef>
                <a:spcPct val="20000"/>
              </a:spcBef>
              <a:buFont typeface="Wingdings" panose="05000000000000000000" pitchFamily="2" charset="2"/>
              <a:buChar char="ü"/>
              <a:defRPr sz="1600">
                <a:solidFill>
                  <a:schemeClr val="tx1"/>
                </a:solidFill>
                <a:latin typeface="Arial Black" panose="020B0A04020102020204" pitchFamily="34" charset="0"/>
                <a:ea typeface="MS PGothic" panose="020B0600070205080204" pitchFamily="34" charset="-128"/>
              </a:defRPr>
            </a:lvl4pPr>
            <a:lvl5pPr marL="2057400" indent="-228600">
              <a:spcBef>
                <a:spcPct val="20000"/>
              </a:spcBef>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9pPr>
          </a:lstStyle>
          <a:p>
            <a:pPr>
              <a:spcBef>
                <a:spcPct val="0"/>
              </a:spcBef>
              <a:buFontTx/>
              <a:buNone/>
            </a:pPr>
            <a:r>
              <a:rPr lang="en-US" altLang="en-US"/>
              <a:t>Triiode Vacuum Tube</a:t>
            </a:r>
          </a:p>
        </p:txBody>
      </p:sp>
      <p:sp>
        <p:nvSpPr>
          <p:cNvPr id="9" name="Left Arrow 5">
            <a:extLst>
              <a:ext uri="{FF2B5EF4-FFF2-40B4-BE49-F238E27FC236}">
                <a16:creationId xmlns:a16="http://schemas.microsoft.com/office/drawing/2014/main" id="{AEDCED53-FAAC-4455-98D2-ABDEC223CC8E}"/>
              </a:ext>
            </a:extLst>
          </p:cNvPr>
          <p:cNvSpPr>
            <a:spLocks noChangeArrowheads="1"/>
          </p:cNvSpPr>
          <p:nvPr/>
        </p:nvSpPr>
        <p:spPr bwMode="auto">
          <a:xfrm rot="20277580">
            <a:off x="4743921" y="1107465"/>
            <a:ext cx="1732565" cy="306756"/>
          </a:xfrm>
          <a:prstGeom prst="leftArrow">
            <a:avLst>
              <a:gd name="adj1" fmla="val 50000"/>
              <a:gd name="adj2" fmla="val 50146"/>
            </a:avLst>
          </a:prstGeom>
          <a:solidFill>
            <a:schemeClr val="accent1"/>
          </a:solidFill>
          <a:ln w="28575" algn="ctr">
            <a:solidFill>
              <a:schemeClr val="tx1"/>
            </a:solidFill>
            <a:round/>
            <a:headEnd/>
            <a:tailEnd/>
          </a:ln>
        </p:spPr>
        <p:txBody>
          <a:bodyPr anchor="ctr"/>
          <a:lstStyle>
            <a:lvl1pPr>
              <a:spcBef>
                <a:spcPct val="20000"/>
              </a:spcBef>
              <a:buChar char="•"/>
              <a:defRPr sz="2400">
                <a:solidFill>
                  <a:schemeClr val="tx1"/>
                </a:solidFill>
                <a:latin typeface="Arial Black" panose="020B0A04020102020204" pitchFamily="34" charset="0"/>
                <a:ea typeface="MS PGothic" panose="020B0600070205080204" pitchFamily="34" charset="-128"/>
              </a:defRPr>
            </a:lvl1pPr>
            <a:lvl2pPr marL="742950" indent="-285750">
              <a:spcBef>
                <a:spcPct val="20000"/>
              </a:spcBef>
              <a:buFont typeface="Wingdings" panose="05000000000000000000" pitchFamily="2" charset="2"/>
              <a:buChar char="q"/>
              <a:defRPr sz="2000">
                <a:solidFill>
                  <a:schemeClr val="tx1"/>
                </a:solidFill>
                <a:latin typeface="Arial Black" panose="020B0A04020102020204" pitchFamily="34" charset="0"/>
                <a:ea typeface="MS PGothic" panose="020B0600070205080204" pitchFamily="34" charset="-128"/>
              </a:defRPr>
            </a:lvl2pPr>
            <a:lvl3pPr marL="1143000" indent="-228600">
              <a:spcBef>
                <a:spcPct val="20000"/>
              </a:spcBef>
              <a:buFont typeface="Wingdings" panose="05000000000000000000" pitchFamily="2" charset="2"/>
              <a:buChar char="ð"/>
              <a:defRPr sz="2400">
                <a:solidFill>
                  <a:schemeClr val="tx1"/>
                </a:solidFill>
                <a:latin typeface="Arial Black" panose="020B0A04020102020204" pitchFamily="34" charset="0"/>
                <a:ea typeface="MS PGothic" panose="020B0600070205080204" pitchFamily="34" charset="-128"/>
              </a:defRPr>
            </a:lvl3pPr>
            <a:lvl4pPr marL="1600200" indent="-228600">
              <a:spcBef>
                <a:spcPct val="20000"/>
              </a:spcBef>
              <a:buFont typeface="Wingdings" panose="05000000000000000000" pitchFamily="2" charset="2"/>
              <a:buChar char="ü"/>
              <a:defRPr sz="1600">
                <a:solidFill>
                  <a:schemeClr val="tx1"/>
                </a:solidFill>
                <a:latin typeface="Arial Black" panose="020B0A04020102020204" pitchFamily="34" charset="0"/>
                <a:ea typeface="MS PGothic" panose="020B0600070205080204" pitchFamily="34" charset="-128"/>
              </a:defRPr>
            </a:lvl4pPr>
            <a:lvl5pPr marL="2057400" indent="-228600">
              <a:spcBef>
                <a:spcPct val="20000"/>
              </a:spcBef>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9pPr>
          </a:lstStyle>
          <a:p>
            <a:pPr>
              <a:spcBef>
                <a:spcPct val="0"/>
              </a:spcBef>
              <a:buFontTx/>
              <a:buNone/>
            </a:pPr>
            <a:endParaRPr lang="en-US" altLang="en-US"/>
          </a:p>
        </p:txBody>
      </p:sp>
      <p:sp>
        <p:nvSpPr>
          <p:cNvPr id="10" name="Left Arrow 11">
            <a:extLst>
              <a:ext uri="{FF2B5EF4-FFF2-40B4-BE49-F238E27FC236}">
                <a16:creationId xmlns:a16="http://schemas.microsoft.com/office/drawing/2014/main" id="{2447E8C5-92F2-48C1-B2C7-FAC1DDE25544}"/>
              </a:ext>
            </a:extLst>
          </p:cNvPr>
          <p:cNvSpPr>
            <a:spLocks noChangeArrowheads="1"/>
          </p:cNvSpPr>
          <p:nvPr/>
        </p:nvSpPr>
        <p:spPr bwMode="auto">
          <a:xfrm rot="1821360">
            <a:off x="3567867" y="5323244"/>
            <a:ext cx="1732565" cy="303104"/>
          </a:xfrm>
          <a:prstGeom prst="leftArrow">
            <a:avLst>
              <a:gd name="adj1" fmla="val 50000"/>
              <a:gd name="adj2" fmla="val 50044"/>
            </a:avLst>
          </a:prstGeom>
          <a:solidFill>
            <a:schemeClr val="accent1"/>
          </a:solidFill>
          <a:ln w="28575" algn="ctr">
            <a:solidFill>
              <a:schemeClr val="tx1"/>
            </a:solidFill>
            <a:round/>
            <a:headEnd/>
            <a:tailEnd/>
          </a:ln>
        </p:spPr>
        <p:txBody>
          <a:bodyPr anchor="ctr"/>
          <a:lstStyle>
            <a:lvl1pPr>
              <a:spcBef>
                <a:spcPct val="20000"/>
              </a:spcBef>
              <a:buChar char="•"/>
              <a:defRPr sz="2400">
                <a:solidFill>
                  <a:schemeClr val="tx1"/>
                </a:solidFill>
                <a:latin typeface="Arial Black" panose="020B0A04020102020204" pitchFamily="34" charset="0"/>
                <a:ea typeface="MS PGothic" panose="020B0600070205080204" pitchFamily="34" charset="-128"/>
              </a:defRPr>
            </a:lvl1pPr>
            <a:lvl2pPr marL="742950" indent="-285750">
              <a:spcBef>
                <a:spcPct val="20000"/>
              </a:spcBef>
              <a:buFont typeface="Wingdings" panose="05000000000000000000" pitchFamily="2" charset="2"/>
              <a:buChar char="q"/>
              <a:defRPr sz="2000">
                <a:solidFill>
                  <a:schemeClr val="tx1"/>
                </a:solidFill>
                <a:latin typeface="Arial Black" panose="020B0A04020102020204" pitchFamily="34" charset="0"/>
                <a:ea typeface="MS PGothic" panose="020B0600070205080204" pitchFamily="34" charset="-128"/>
              </a:defRPr>
            </a:lvl2pPr>
            <a:lvl3pPr marL="1143000" indent="-228600">
              <a:spcBef>
                <a:spcPct val="20000"/>
              </a:spcBef>
              <a:buFont typeface="Wingdings" panose="05000000000000000000" pitchFamily="2" charset="2"/>
              <a:buChar char="ð"/>
              <a:defRPr sz="2400">
                <a:solidFill>
                  <a:schemeClr val="tx1"/>
                </a:solidFill>
                <a:latin typeface="Arial Black" panose="020B0A04020102020204" pitchFamily="34" charset="0"/>
                <a:ea typeface="MS PGothic" panose="020B0600070205080204" pitchFamily="34" charset="-128"/>
              </a:defRPr>
            </a:lvl3pPr>
            <a:lvl4pPr marL="1600200" indent="-228600">
              <a:spcBef>
                <a:spcPct val="20000"/>
              </a:spcBef>
              <a:buFont typeface="Wingdings" panose="05000000000000000000" pitchFamily="2" charset="2"/>
              <a:buChar char="ü"/>
              <a:defRPr sz="1600">
                <a:solidFill>
                  <a:schemeClr val="tx1"/>
                </a:solidFill>
                <a:latin typeface="Arial Black" panose="020B0A04020102020204" pitchFamily="34" charset="0"/>
                <a:ea typeface="MS PGothic" panose="020B0600070205080204" pitchFamily="34" charset="-128"/>
              </a:defRPr>
            </a:lvl4pPr>
            <a:lvl5pPr marL="2057400" indent="-228600">
              <a:spcBef>
                <a:spcPct val="20000"/>
              </a:spcBef>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5pPr>
            <a:lvl6pPr marL="25146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6pPr>
            <a:lvl7pPr marL="29718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7pPr>
            <a:lvl8pPr marL="34290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8pPr>
            <a:lvl9pPr marL="3886200" indent="-228600" eaLnBrk="0" fontAlgn="base" hangingPunct="0">
              <a:spcBef>
                <a:spcPct val="20000"/>
              </a:spcBef>
              <a:spcAft>
                <a:spcPct val="0"/>
              </a:spcAft>
              <a:buFont typeface="Wingdings" panose="05000000000000000000" pitchFamily="2" charset="2"/>
              <a:buChar char="è"/>
              <a:defRPr sz="1400">
                <a:solidFill>
                  <a:schemeClr val="tx1"/>
                </a:solidFill>
                <a:latin typeface="Arial Black" panose="020B0A04020102020204" pitchFamily="34" charset="0"/>
                <a:ea typeface="MS PGothic" panose="020B0600070205080204" pitchFamily="34" charset="-128"/>
              </a:defRPr>
            </a:lvl9pPr>
          </a:lstStyle>
          <a:p>
            <a:pPr>
              <a:spcBef>
                <a:spcPct val="0"/>
              </a:spcBef>
              <a:buFontTx/>
              <a:buNone/>
            </a:pPr>
            <a:endParaRPr lang="en-US" altLang="en-US"/>
          </a:p>
        </p:txBody>
      </p:sp>
      <p:pic>
        <p:nvPicPr>
          <p:cNvPr id="11" name="Picture 6">
            <a:extLst>
              <a:ext uri="{FF2B5EF4-FFF2-40B4-BE49-F238E27FC236}">
                <a16:creationId xmlns:a16="http://schemas.microsoft.com/office/drawing/2014/main" id="{3F503AFC-5169-4509-9986-05B0188290F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43145" y="1138931"/>
            <a:ext cx="5948855" cy="490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2799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B0FF5B-5857-4DD2-8316-525F7AB76D4C}"/>
              </a:ext>
            </a:extLst>
          </p:cNvPr>
          <p:cNvGrpSpPr/>
          <p:nvPr/>
        </p:nvGrpSpPr>
        <p:grpSpPr>
          <a:xfrm>
            <a:off x="5207975" y="2473377"/>
            <a:ext cx="6983876" cy="1811544"/>
            <a:chOff x="5207975" y="2573079"/>
            <a:chExt cx="6983876" cy="1711842"/>
          </a:xfrm>
        </p:grpSpPr>
        <p:sp>
          <p:nvSpPr>
            <p:cNvPr id="2" name="Rectangle 1">
              <a:extLst>
                <a:ext uri="{FF2B5EF4-FFF2-40B4-BE49-F238E27FC236}">
                  <a16:creationId xmlns:a16="http://schemas.microsoft.com/office/drawing/2014/main"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5756224" y="2963650"/>
            <a:ext cx="6645639" cy="830997"/>
          </a:xfrm>
          <a:prstGeom prst="rect">
            <a:avLst/>
          </a:prstGeom>
          <a:noFill/>
        </p:spPr>
        <p:txBody>
          <a:bodyPr wrap="square" rtlCol="0" anchor="ctr">
            <a:spAutoFit/>
          </a:bodyPr>
          <a:lstStyle/>
          <a:p>
            <a:r>
              <a:rPr lang="en-US" altLang="ko-KR" sz="4800" err="1">
                <a:solidFill>
                  <a:schemeClr val="bg1"/>
                </a:solidFill>
                <a:latin typeface="Times New Roman" panose="02020603050405020304" pitchFamily="18" charset="0"/>
                <a:cs typeface="Times New Roman" panose="02020603050405020304" pitchFamily="18" charset="0"/>
              </a:rPr>
              <a:t>Phân</a:t>
            </a:r>
            <a:r>
              <a:rPr lang="en-US" altLang="ko-KR" sz="4800">
                <a:solidFill>
                  <a:schemeClr val="bg1"/>
                </a:solidFill>
                <a:latin typeface="Times New Roman" panose="02020603050405020304" pitchFamily="18" charset="0"/>
                <a:cs typeface="Times New Roman" panose="02020603050405020304" pitchFamily="18" charset="0"/>
              </a:rPr>
              <a:t> </a:t>
            </a:r>
            <a:r>
              <a:rPr lang="en-US" altLang="ko-KR" sz="4800" err="1">
                <a:solidFill>
                  <a:schemeClr val="bg1"/>
                </a:solidFill>
                <a:latin typeface="Times New Roman" panose="02020603050405020304" pitchFamily="18" charset="0"/>
                <a:cs typeface="Times New Roman" panose="02020603050405020304" pitchFamily="18" charset="0"/>
              </a:rPr>
              <a:t>loại</a:t>
            </a:r>
            <a:r>
              <a:rPr lang="en-US" altLang="ko-KR" sz="4800">
                <a:solidFill>
                  <a:schemeClr val="bg1"/>
                </a:solidFill>
                <a:latin typeface="Times New Roman" panose="02020603050405020304" pitchFamily="18" charset="0"/>
                <a:cs typeface="Times New Roman" panose="02020603050405020304" pitchFamily="18" charset="0"/>
              </a:rPr>
              <a:t> </a:t>
            </a:r>
            <a:r>
              <a:rPr lang="en-US" altLang="ko-KR" sz="4800" err="1">
                <a:solidFill>
                  <a:schemeClr val="bg1"/>
                </a:solidFill>
                <a:latin typeface="Times New Roman" panose="02020603050405020304" pitchFamily="18" charset="0"/>
                <a:cs typeface="Times New Roman" panose="02020603050405020304" pitchFamily="18" charset="0"/>
              </a:rPr>
              <a:t>cổng</a:t>
            </a:r>
            <a:r>
              <a:rPr lang="en-US" altLang="ko-KR" sz="4800">
                <a:solidFill>
                  <a:schemeClr val="bg1"/>
                </a:solidFill>
                <a:latin typeface="Times New Roman" panose="02020603050405020304" pitchFamily="18" charset="0"/>
                <a:cs typeface="Times New Roman" panose="02020603050405020304" pitchFamily="18" charset="0"/>
              </a:rPr>
              <a:t> logic</a:t>
            </a:r>
            <a:endParaRPr lang="ko-KR" altLang="en-US" sz="480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D5F75E2-4427-4F7D-9AD0-D395963A1B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Tree>
    <p:extLst>
      <p:ext uri="{BB962C8B-B14F-4D97-AF65-F5344CB8AC3E}">
        <p14:creationId xmlns:p14="http://schemas.microsoft.com/office/powerpoint/2010/main" val="138112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CB5933-96A4-4270-A5D0-2110B5747E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378430"/>
            <a:ext cx="499189" cy="479570"/>
          </a:xfrm>
          <a:prstGeom prst="rect">
            <a:avLst/>
          </a:prstGeom>
        </p:spPr>
      </p:pic>
      <p:sp>
        <p:nvSpPr>
          <p:cNvPr id="17" name="Rectangle 5"/>
          <p:cNvSpPr>
            <a:spLocks noGrp="1" noChangeArrowheads="1"/>
          </p:cNvSpPr>
          <p:nvPr>
            <p:ph type="body" idx="4294967295"/>
          </p:nvPr>
        </p:nvSpPr>
        <p:spPr>
          <a:xfrm>
            <a:off x="897776" y="291314"/>
            <a:ext cx="10690166" cy="789342"/>
          </a:xfrm>
          <a:prstGeom prst="rect">
            <a:avLst/>
          </a:prstGeom>
        </p:spPr>
        <p:txBody>
          <a:bodyPr/>
          <a:lstStyle/>
          <a:p>
            <a:pPr marL="0" indent="0" algn="ctr">
              <a:lnSpc>
                <a:spcPct val="120000"/>
              </a:lnSpc>
              <a:buNone/>
            </a:pPr>
            <a:r>
              <a:rPr lang="en-US" altLang="en-US" sz="3200" err="1">
                <a:latin typeface="Times New Roman" panose="02020603050405020304" pitchFamily="18" charset="0"/>
                <a:cs typeface="Times New Roman" panose="02020603050405020304" pitchFamily="18" charset="0"/>
              </a:rPr>
              <a:t>Phân</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loại</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theo</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chức</a:t>
            </a:r>
            <a:r>
              <a:rPr lang="en-US" altLang="en-US" sz="3200">
                <a:latin typeface="Times New Roman" panose="02020603050405020304" pitchFamily="18" charset="0"/>
                <a:cs typeface="Times New Roman" panose="02020603050405020304" pitchFamily="18" charset="0"/>
              </a:rPr>
              <a:t> </a:t>
            </a:r>
            <a:r>
              <a:rPr lang="en-US" altLang="en-US" sz="3200" err="1">
                <a:latin typeface="Times New Roman" panose="02020603050405020304" pitchFamily="18" charset="0"/>
                <a:cs typeface="Times New Roman" panose="02020603050405020304" pitchFamily="18" charset="0"/>
              </a:rPr>
              <a:t>năng</a:t>
            </a:r>
            <a:endParaRPr lang="en-US" altLang="en-US" sz="3200">
              <a:latin typeface="Times New Roman" panose="02020603050405020304" pitchFamily="18" charset="0"/>
              <a:cs typeface="Times New Roman" panose="02020603050405020304" pitchFamily="18" charset="0"/>
            </a:endParaRPr>
          </a:p>
        </p:txBody>
      </p:sp>
      <p:sp>
        <p:nvSpPr>
          <p:cNvPr id="6" name="Text Placeholder 5"/>
          <p:cNvSpPr>
            <a:spLocks noGrp="1" noChangeArrowheads="1"/>
          </p:cNvSpPr>
          <p:nvPr>
            <p:ph type="body" idx="4294967295"/>
          </p:nvPr>
        </p:nvSpPr>
        <p:spPr>
          <a:xfrm>
            <a:off x="897776" y="951401"/>
            <a:ext cx="42481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AND</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690729" y="2784581"/>
            <a:ext cx="3482260" cy="1319511"/>
          </a:xfrm>
          <a:prstGeom prst="rect">
            <a:avLst/>
          </a:prstGeom>
        </p:spPr>
      </p:pic>
      <p:pic>
        <p:nvPicPr>
          <p:cNvPr id="9" name="Picture 8"/>
          <p:cNvPicPr>
            <a:picLocks noChangeAspect="1"/>
          </p:cNvPicPr>
          <p:nvPr/>
        </p:nvPicPr>
        <p:blipFill>
          <a:blip r:embed="rId4"/>
          <a:stretch>
            <a:fillRect/>
          </a:stretch>
        </p:blipFill>
        <p:spPr>
          <a:xfrm>
            <a:off x="690729" y="4232162"/>
            <a:ext cx="3209925" cy="2486025"/>
          </a:xfrm>
          <a:prstGeom prst="rect">
            <a:avLst/>
          </a:prstGeom>
        </p:spPr>
      </p:pic>
      <p:pic>
        <p:nvPicPr>
          <p:cNvPr id="4" name="Picture 3"/>
          <p:cNvPicPr>
            <a:picLocks noChangeAspect="1"/>
          </p:cNvPicPr>
          <p:nvPr/>
        </p:nvPicPr>
        <p:blipFill>
          <a:blip r:embed="rId5"/>
          <a:stretch>
            <a:fillRect/>
          </a:stretch>
        </p:blipFill>
        <p:spPr>
          <a:xfrm>
            <a:off x="1443204" y="1955919"/>
            <a:ext cx="1371600" cy="514350"/>
          </a:xfrm>
          <a:prstGeom prst="rect">
            <a:avLst/>
          </a:prstGeom>
        </p:spPr>
      </p:pic>
      <p:sp>
        <p:nvSpPr>
          <p:cNvPr id="11" name="Text Placeholder 10"/>
          <p:cNvSpPr>
            <a:spLocks noGrp="1" noChangeArrowheads="1"/>
          </p:cNvSpPr>
          <p:nvPr>
            <p:ph type="body" idx="4294967295"/>
          </p:nvPr>
        </p:nvSpPr>
        <p:spPr>
          <a:xfrm>
            <a:off x="7218220" y="984654"/>
            <a:ext cx="4248150" cy="6176129"/>
          </a:xfrm>
          <a:prstGeom prst="rect">
            <a:avLst/>
          </a:prstGeom>
        </p:spPr>
        <p:txBody>
          <a:bodyPr/>
          <a:lstStyle/>
          <a:p>
            <a:pPr>
              <a:lnSpc>
                <a:spcPct val="120000"/>
              </a:lnSpc>
            </a:pPr>
            <a:r>
              <a:rPr lang="en-US" altLang="en-US" sz="3200" err="1">
                <a:latin typeface="Times New Roman" panose="02020603050405020304" pitchFamily="18" charset="0"/>
                <a:cs typeface="Times New Roman" panose="02020603050405020304" pitchFamily="18" charset="0"/>
              </a:rPr>
              <a:t>Cổng</a:t>
            </a:r>
            <a:r>
              <a:rPr lang="en-US" altLang="en-US" sz="3200">
                <a:latin typeface="Times New Roman" panose="02020603050405020304" pitchFamily="18" charset="0"/>
                <a:cs typeface="Times New Roman" panose="02020603050405020304" pitchFamily="18" charset="0"/>
              </a:rPr>
              <a:t> OR</a:t>
            </a:r>
          </a:p>
          <a:p>
            <a:pPr marL="0" indent="0">
              <a:lnSpc>
                <a:spcPct val="120000"/>
              </a:lnSpc>
              <a:buNone/>
            </a:pPr>
            <a:endParaRPr lang="en-US" altLang="en-US" sz="320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6"/>
          <a:stretch>
            <a:fillRect/>
          </a:stretch>
        </p:blipFill>
        <p:spPr>
          <a:xfrm>
            <a:off x="7402484" y="1763372"/>
            <a:ext cx="1676400" cy="609600"/>
          </a:xfrm>
          <a:prstGeom prst="rect">
            <a:avLst/>
          </a:prstGeom>
        </p:spPr>
      </p:pic>
      <p:pic>
        <p:nvPicPr>
          <p:cNvPr id="12" name="Picture 11"/>
          <p:cNvPicPr>
            <a:picLocks noChangeAspect="1"/>
          </p:cNvPicPr>
          <p:nvPr/>
        </p:nvPicPr>
        <p:blipFill>
          <a:blip r:embed="rId7"/>
          <a:stretch>
            <a:fillRect/>
          </a:stretch>
        </p:blipFill>
        <p:spPr>
          <a:xfrm>
            <a:off x="5835967" y="2470269"/>
            <a:ext cx="6187461" cy="2199028"/>
          </a:xfrm>
          <a:prstGeom prst="rect">
            <a:avLst/>
          </a:prstGeom>
        </p:spPr>
      </p:pic>
      <p:pic>
        <p:nvPicPr>
          <p:cNvPr id="13" name="Picture 12"/>
          <p:cNvPicPr>
            <a:picLocks noChangeAspect="1"/>
          </p:cNvPicPr>
          <p:nvPr/>
        </p:nvPicPr>
        <p:blipFill>
          <a:blip r:embed="rId8"/>
          <a:stretch>
            <a:fillRect/>
          </a:stretch>
        </p:blipFill>
        <p:spPr>
          <a:xfrm>
            <a:off x="6968838" y="4766594"/>
            <a:ext cx="3212891" cy="2020227"/>
          </a:xfrm>
          <a:prstGeom prst="rect">
            <a:avLst/>
          </a:prstGeom>
        </p:spPr>
      </p:pic>
    </p:spTree>
    <p:extLst>
      <p:ext uri="{BB962C8B-B14F-4D97-AF65-F5344CB8AC3E}">
        <p14:creationId xmlns:p14="http://schemas.microsoft.com/office/powerpoint/2010/main" val="3675406606"/>
      </p:ext>
    </p:extLst>
  </p:cSld>
  <p:clrMapOvr>
    <a:masterClrMapping/>
  </p:clrMapOvr>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4D70A23FD3474F8DEA7DC11F3A63C9" ma:contentTypeVersion="13" ma:contentTypeDescription="Create a new document." ma:contentTypeScope="" ma:versionID="7cd0e34b347bf8fa060fd806af76c9a3">
  <xsd:schema xmlns:xsd="http://www.w3.org/2001/XMLSchema" xmlns:xs="http://www.w3.org/2001/XMLSchema" xmlns:p="http://schemas.microsoft.com/office/2006/metadata/properties" xmlns:ns2="03badfed-b8d5-41ac-8263-c8f7290caafd" xmlns:ns3="e738207b-8185-4915-aabe-7d684b6a3e96" targetNamespace="http://schemas.microsoft.com/office/2006/metadata/properties" ma:root="true" ma:fieldsID="c0c1cfb4b2922d81d02573d50ce2b167" ns2:_="" ns3:_="">
    <xsd:import namespace="03badfed-b8d5-41ac-8263-c8f7290caafd"/>
    <xsd:import namespace="e738207b-8185-4915-aabe-7d684b6a3e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badfed-b8d5-41ac-8263-c8f7290ca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38207b-8185-4915-aabe-7d684b6a3e9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30cc64f-67ef-4862-9cac-14975d911082}" ma:internalName="TaxCatchAll" ma:showField="CatchAllData" ma:web="e738207b-8185-4915-aabe-7d684b6a3e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3badfed-b8d5-41ac-8263-c8f7290caafd">
      <Terms xmlns="http://schemas.microsoft.com/office/infopath/2007/PartnerControls"/>
    </lcf76f155ced4ddcb4097134ff3c332f>
    <TaxCatchAll xmlns="e738207b-8185-4915-aabe-7d684b6a3e96" xsi:nil="true"/>
  </documentManagement>
</p:properties>
</file>

<file path=customXml/itemProps1.xml><?xml version="1.0" encoding="utf-8"?>
<ds:datastoreItem xmlns:ds="http://schemas.openxmlformats.org/officeDocument/2006/customXml" ds:itemID="{3415DFEA-965F-4173-B697-E29980792C24}">
  <ds:schemaRefs>
    <ds:schemaRef ds:uri="http://schemas.microsoft.com/sharepoint/v3/contenttype/forms"/>
  </ds:schemaRefs>
</ds:datastoreItem>
</file>

<file path=customXml/itemProps2.xml><?xml version="1.0" encoding="utf-8"?>
<ds:datastoreItem xmlns:ds="http://schemas.openxmlformats.org/officeDocument/2006/customXml" ds:itemID="{7C8FFB1F-93EC-4135-AFBD-A941BFC527FD}">
  <ds:schemaRefs>
    <ds:schemaRef ds:uri="http://schemas.microsoft.com/office/2006/metadata/contentType"/>
    <ds:schemaRef ds:uri="http://schemas.microsoft.com/office/2006/metadata/properties/metaAttributes"/>
    <ds:schemaRef ds:uri="http://www.w3.org/2000/xmlns/"/>
    <ds:schemaRef ds:uri="http://www.w3.org/2001/XMLSchema"/>
    <ds:schemaRef ds:uri="03badfed-b8d5-41ac-8263-c8f7290caafd"/>
    <ds:schemaRef ds:uri="e738207b-8185-4915-aabe-7d684b6a3e96"/>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88405BE-4307-4F8A-B0B1-3D10259026BC}">
  <ds:schemaRefs>
    <ds:schemaRef ds:uri="http://schemas.microsoft.com/office/2006/metadata/properties"/>
    <ds:schemaRef ds:uri="http://www.w3.org/2000/xmlns/"/>
    <ds:schemaRef ds:uri="03badfed-b8d5-41ac-8263-c8f7290caafd"/>
    <ds:schemaRef ds:uri="http://schemas.microsoft.com/office/infopath/2007/PartnerControls"/>
    <ds:schemaRef ds:uri="e738207b-8185-4915-aabe-7d684b6a3e96"/>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Màn hình rộng</PresentationFormat>
  <Slides>60</Slides>
  <Notes>14</Notes>
  <HiddenSlides>0</HiddenSlides>
  <ScaleCrop>false</ScaleCrop>
  <HeadingPairs>
    <vt:vector size="4" baseType="variant">
      <vt:variant>
        <vt:lpstr>Chủ đề</vt:lpstr>
      </vt:variant>
      <vt:variant>
        <vt:i4>3</vt:i4>
      </vt:variant>
      <vt:variant>
        <vt:lpstr>Tiêu đề Bản chiếu</vt:lpstr>
      </vt:variant>
      <vt:variant>
        <vt:i4>60</vt:i4>
      </vt:variant>
    </vt:vector>
  </HeadingPairs>
  <TitlesOfParts>
    <vt:vector size="63" baseType="lpstr">
      <vt:lpstr>Cover and End Slide Master</vt:lpstr>
      <vt:lpstr>Contents Slide Master</vt:lpstr>
      <vt:lpstr>Section Break Slide Master</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Do Hoang Phuc 20224097</cp:lastModifiedBy>
  <cp:revision>9</cp:revision>
  <dcterms:created xsi:type="dcterms:W3CDTF">2018-04-24T17:14:44Z</dcterms:created>
  <dcterms:modified xsi:type="dcterms:W3CDTF">2024-10-29T09:12:15Z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0x010100EC4D70A23FD3474F8DEA7DC11F3A63C9</vt:lpwstr>
  </property>
  <property fmtid="{D5CDD505-2E9C-101B-9397-08002B2CF9AE}" pid="3" name="MediaServiceImageTags">
    <vt:lpwstr/>
  </property>
</Properties>
</file>